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3FA47-E228-EB5C-9DC6-67D52E11A6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638D342-F69C-D44B-6CCB-9ED593B88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FAC11BE-1183-2639-581B-F8CD353A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64EED51-E3CF-FC17-61AE-E24D0B857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BF0389-DE97-ACBB-8671-6934A5B4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265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A19422-08E9-9D87-9262-7F0B0DEB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C5DB38B-9245-DFD9-C3B2-EA0E422E0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44EF26-AE9E-1665-8506-7F222FD58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9DB4291-2700-4FE8-88CF-D484D2104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B940296-CC2F-AC29-0F84-FA2950A0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6586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0F3B8DB-F648-7DCD-E8B2-50F38CDB1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A4F1CDC-3C7C-2EBC-A432-24079FCEC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8328DD-D117-11A4-F7DE-A51F44504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BCD1687-70B0-34BF-C8B0-3060A0604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B78934-DADC-1990-D4B6-10E7EFDA0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93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757532-4C80-8538-1670-EC8A9460A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D8EC2E-86F8-9ABA-3C7E-EFEA4F4E7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A3DD37-A243-4704-2DF9-87306543A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2EE37E-7485-C778-C64B-F066A1D27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A62D17-B497-48ED-751E-8F9323430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47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DCC12F-3566-AC1C-D93E-E982F143C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F13937-0335-099F-B8D9-00315624B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1DFDAE6-9D6C-05FC-F9CE-9B05A82DF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0594F87-E03E-FCA7-89CB-B543B09A3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6F8E7D-9F85-E2C9-101B-33C621DFF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834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6E8D6F-200C-70F0-1DD5-59C4AC3A2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6A30B0-DBA4-8C21-E2D6-7F024CFC1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C2634B9-A94A-4C06-D9F6-97FC50D4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43B9A0C-2F86-0BB9-9CAA-3D7BC1C68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ED9BF54-28E2-D8D4-1C7A-AA3FDA11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C5E36A6-4F9A-2656-EA6E-65A92A08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85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97445B-CC42-9B5A-F6A5-E5003B62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3B1951D-B831-4B7B-F642-9D9300974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D3157A6-B041-6869-2F60-D6D36C6BA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D373AD2-E6F9-C1F5-33D0-436DA0F68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0BF7F9A-D912-5A01-FA9F-69702C15DE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070A686-7474-DA21-44CD-46B7A8163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E3CF540-67D0-DD27-C291-FFC1637E8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8D2C391-4EBF-9424-E751-F4B8B729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90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20C4F5-EFD3-315F-41C4-A051BD372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CCAA52BC-4ACF-46BB-D6FC-DC2DAAC88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9C233BF-D211-E47C-2508-363668AE6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1185228-9117-BF46-C939-E237000B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338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43AB774-8D79-13E5-A12D-3F88B2D5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A4A3351-B758-8E06-9664-9E086C7B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4D652EB-3A14-7402-2C18-C47F4D57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383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F5DE04-1E2B-AD70-7D30-2A09EA82A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CF6330-940C-0600-CAC9-B65C8B879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CD5AC72-9965-1F3A-CA4C-61825A08D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9798BED-90BD-F31F-316B-91F40704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F49986-E415-1EDF-9531-3D298A814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4D66EA-DDE1-C7E7-8E73-461E8625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76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B64D42-ADCC-C688-ECEB-C4DB29C9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9298325-C79D-F4FE-4577-C451D74196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5153FD-319F-4692-239F-A513B614D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43361F0-4466-5B53-DDE5-DD5F27C9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95080B9-880A-590C-DE0A-54E30BF2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8AE08C8-9AA7-E429-A458-F0446C03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1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B0317469-527A-C55A-D12F-B91D14125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9C7571E-F4E4-0CE8-54CE-B3BD047C1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DC17887-4C58-7D9E-1F5E-0BE4B694B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AECD0-BEE5-4D72-960B-53ED5199083A}" type="datetimeFigureOut">
              <a:rPr lang="nb-NO" smtClean="0"/>
              <a:t>06.10.2023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06B7E4-38C4-2665-2FE7-EB6835901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1D99A90-B30C-48AA-564C-F7EBD621D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ADEB2-1BFC-469E-BB41-4516746C67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8440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5" Type="http://schemas.microsoft.com/office/2007/relationships/media" Target="../media/media3.m4a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C1F4A44-074E-A988-9D00-ED287EC7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nb-NO" b="1">
                <a:solidFill>
                  <a:srgbClr val="FFFFFF"/>
                </a:solidFill>
              </a:rPr>
              <a:t>«Rapper» til bruk i barne-katekesen</a:t>
            </a:r>
            <a:endParaRPr lang="nb-NO">
              <a:solidFill>
                <a:srgbClr val="FFFFFF"/>
              </a:solidFill>
            </a:endParaRPr>
          </a:p>
        </p:txBody>
      </p:sp>
      <p:sp>
        <p:nvSpPr>
          <p:cNvPr id="20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409E27-E142-EC3F-8EB4-D37B02278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dirty="0"/>
              <a:t>Disse «rappene» er mer rim og regler enn faktiske rapper, men det fungerer fint å kalle det </a:t>
            </a:r>
            <a:r>
              <a:rPr lang="nb-NO" i="1" dirty="0"/>
              <a:t>rapper</a:t>
            </a:r>
            <a:r>
              <a:rPr lang="nb-NO" dirty="0"/>
              <a:t> når man har med barn å gjøre.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«Rappene» hjelper barna å huske viktige elementer i sin trosopplæring.  De synes ofte dette er gøy, de vil ofte lede selv, og av og til er det morsomt å prøve å si disse «rappene» ekstra fort </a:t>
            </a:r>
            <a:r>
              <a:rPr lang="nb-NO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769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19A462-6DC7-DCC8-96D5-6F591B99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56" y="10888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400" b="1" dirty="0">
                <a:sym typeface="Wingdings" panose="05000000000000000000" pitchFamily="2" charset="2"/>
              </a:rPr>
              <a:t>På lysbilde 3, 4 og 5 finner du teksten, og her er midlertidige lydfiler til disse:</a:t>
            </a:r>
            <a:br>
              <a:rPr lang="nb-NO" sz="4400" b="1" dirty="0">
                <a:sym typeface="Wingdings" panose="05000000000000000000" pitchFamily="2" charset="2"/>
              </a:rPr>
            </a:br>
            <a:endParaRPr lang="nb-NO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8D5B8D-F559-0440-AC86-765AF520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80" y="1349762"/>
            <a:ext cx="10515600" cy="5218989"/>
          </a:xfrm>
        </p:spPr>
        <p:txBody>
          <a:bodyPr/>
          <a:lstStyle/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4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Sakrament- «rappen» :</a:t>
            </a:r>
            <a:br>
              <a:rPr lang="nb-NO" sz="2400" dirty="0">
                <a:sym typeface="Wingdings" panose="05000000000000000000" pitchFamily="2" charset="2"/>
              </a:rPr>
            </a:br>
            <a:endParaRPr lang="nb-NO" sz="2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sz="2400" b="1" dirty="0">
                <a:solidFill>
                  <a:srgbClr val="C00000"/>
                </a:solidFill>
                <a:sym typeface="Wingdings" panose="05000000000000000000" pitchFamily="2" charset="2"/>
              </a:rPr>
              <a:t>Bibel- «rappen» : </a:t>
            </a:r>
          </a:p>
          <a:p>
            <a:pPr marL="0" indent="0">
              <a:buNone/>
            </a:pPr>
            <a:r>
              <a:rPr lang="nb-NO" dirty="0"/>
              <a:t> </a:t>
            </a:r>
          </a:p>
          <a:p>
            <a:pPr marL="0" indent="0">
              <a:buNone/>
            </a:pPr>
            <a:r>
              <a:rPr lang="nb-NO" sz="2400" b="1" dirty="0">
                <a:solidFill>
                  <a:schemeClr val="accent6">
                    <a:lumMod val="75000"/>
                  </a:schemeClr>
                </a:solidFill>
              </a:rPr>
              <a:t>Misjons- «rappen» :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Sakraments-“rappen” (1)">
            <a:hlinkClick r:id="" action="ppaction://media"/>
            <a:extLst>
              <a:ext uri="{FF2B5EF4-FFF2-40B4-BE49-F238E27FC236}">
                <a16:creationId xmlns:a16="http://schemas.microsoft.com/office/drawing/2014/main" id="{69DD7FB1-1393-05A3-C735-EBDB15A15A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14310" y="3185139"/>
            <a:ext cx="488709" cy="487722"/>
          </a:xfrm>
          <a:prstGeom prst="rect">
            <a:avLst/>
          </a:prstGeom>
        </p:spPr>
      </p:pic>
      <p:pic>
        <p:nvPicPr>
          <p:cNvPr id="5" name="Bibel-“rappen”">
            <a:hlinkClick r:id="" action="ppaction://media"/>
            <a:extLst>
              <a:ext uri="{FF2B5EF4-FFF2-40B4-BE49-F238E27FC236}">
                <a16:creationId xmlns:a16="http://schemas.microsoft.com/office/drawing/2014/main" id="{9B89C713-EAB1-0DB9-A77B-862A1DF4F4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101126" y="3959256"/>
            <a:ext cx="513184" cy="513184"/>
          </a:xfrm>
          <a:prstGeom prst="rect">
            <a:avLst/>
          </a:prstGeom>
        </p:spPr>
      </p:pic>
      <p:pic>
        <p:nvPicPr>
          <p:cNvPr id="6" name="Misjons-“rappen”">
            <a:hlinkClick r:id="" action="ppaction://media"/>
            <a:extLst>
              <a:ext uri="{FF2B5EF4-FFF2-40B4-BE49-F238E27FC236}">
                <a16:creationId xmlns:a16="http://schemas.microsoft.com/office/drawing/2014/main" id="{FB85161B-4922-D4ED-09C7-634CE941A88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18350" y="4912856"/>
            <a:ext cx="521775" cy="48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6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10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DFD694D-BCB0-AF1B-7524-BFDAFBA9E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5556" y="6214530"/>
            <a:ext cx="4284418" cy="321736"/>
          </a:xfrm>
        </p:spPr>
        <p:txBody>
          <a:bodyPr anchor="b">
            <a:normAutofit fontScale="90000"/>
          </a:bodyPr>
          <a:lstStyle/>
          <a:p>
            <a:pPr algn="l"/>
            <a:endParaRPr lang="nb-NO" sz="18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79841D-101C-6A1E-388C-AD6BFC92BE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9465" y="6214525"/>
            <a:ext cx="4305856" cy="321733"/>
          </a:xfrm>
        </p:spPr>
        <p:txBody>
          <a:bodyPr anchor="b">
            <a:normAutofit lnSpcReduction="10000"/>
          </a:bodyPr>
          <a:lstStyle/>
          <a:p>
            <a:pPr algn="r"/>
            <a:endParaRPr lang="nb-NO" sz="18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4FF9EF9-B220-1A54-EA54-2167607235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8" b="2"/>
          <a:stretch/>
        </p:blipFill>
        <p:spPr>
          <a:xfrm>
            <a:off x="1155556" y="637762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6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5EE0A87C-8845-191D-FB79-4023E312A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4" y="643467"/>
            <a:ext cx="990411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7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9DABB0A8-E871-07CA-8EAE-D86DE519C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4" y="643467"/>
            <a:ext cx="990411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317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EB09D35249E3428A21374ED681EC65" ma:contentTypeVersion="17" ma:contentTypeDescription="Opprett et nytt dokument." ma:contentTypeScope="" ma:versionID="722e342f822f7b482e972e5787280d7d">
  <xsd:schema xmlns:xsd="http://www.w3.org/2001/XMLSchema" xmlns:xs="http://www.w3.org/2001/XMLSchema" xmlns:p="http://schemas.microsoft.com/office/2006/metadata/properties" xmlns:ns2="d9d10589-9bfb-4712-bfee-8349937fdbfd" xmlns:ns3="f13bce61-3b79-4da3-a60d-8a876b20dcb8" targetNamespace="http://schemas.microsoft.com/office/2006/metadata/properties" ma:root="true" ma:fieldsID="10053e3b7dfd4c22773744f94cec4ee9" ns2:_="" ns3:_="">
    <xsd:import namespace="d9d10589-9bfb-4712-bfee-8349937fdbfd"/>
    <xsd:import namespace="f13bce61-3b79-4da3-a60d-8a876b20dc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10589-9bfb-4712-bfee-8349937fdb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33f1adba-dfdb-47aa-a5d4-bbd9f22a81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3bce61-3b79-4da3-a60d-8a876b20dcb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8836ebf-ecd0-4733-8158-42b2f4798acd}" ma:internalName="TaxCatchAll" ma:showField="CatchAllData" ma:web="f13bce61-3b79-4da3-a60d-8a876b20dc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d10589-9bfb-4712-bfee-8349937fdbfd">
      <Terms xmlns="http://schemas.microsoft.com/office/infopath/2007/PartnerControls"/>
    </lcf76f155ced4ddcb4097134ff3c332f>
    <TaxCatchAll xmlns="f13bce61-3b79-4da3-a60d-8a876b20dcb8" xsi:nil="true"/>
  </documentManagement>
</p:properties>
</file>

<file path=customXml/itemProps1.xml><?xml version="1.0" encoding="utf-8"?>
<ds:datastoreItem xmlns:ds="http://schemas.openxmlformats.org/officeDocument/2006/customXml" ds:itemID="{73F6B492-5140-4161-A9CD-B8481231C2B0}"/>
</file>

<file path=customXml/itemProps2.xml><?xml version="1.0" encoding="utf-8"?>
<ds:datastoreItem xmlns:ds="http://schemas.openxmlformats.org/officeDocument/2006/customXml" ds:itemID="{B8675FD0-3371-4718-895F-D77A6F464213}"/>
</file>

<file path=customXml/itemProps3.xml><?xml version="1.0" encoding="utf-8"?>
<ds:datastoreItem xmlns:ds="http://schemas.openxmlformats.org/officeDocument/2006/customXml" ds:itemID="{1316753D-1324-4F72-BBB2-F5B021114355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117</Words>
  <Application>Microsoft Office PowerPoint</Application>
  <PresentationFormat>Widescreen</PresentationFormat>
  <Paragraphs>13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«Rapper» til bruk i barne-katekesen</vt:lpstr>
      <vt:lpstr>På lysbilde 3, 4 og 5 finner du teksten, og her er midlertidige lydfiler til disse: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«Rapper» til bruk i barne-katekesen</dc:title>
  <dc:creator>Terese Ranek</dc:creator>
  <cp:lastModifiedBy>Terese Ranek</cp:lastModifiedBy>
  <cp:revision>1</cp:revision>
  <dcterms:created xsi:type="dcterms:W3CDTF">2023-08-30T10:09:51Z</dcterms:created>
  <dcterms:modified xsi:type="dcterms:W3CDTF">2023-10-06T08:39:52Z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0x010100C8EB09D35249E3428A21374ED681EC65</vt:lpwstr>
  </property>
</Properties>
</file>