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D7E86-6BC9-47A1-AEA2-AB1F9B935A72}" v="77" dt="2023-09-15T11:31:1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Cselenyi" userId="85641a7c-0221-4885-ae6c-bdf54a064da6" providerId="ADAL" clId="{7FCAB3CD-756C-484C-A055-EDBCA83F2F48}"/>
    <pc:docChg chg="custSel modSld">
      <pc:chgData name="Camilla Cselenyi" userId="85641a7c-0221-4885-ae6c-bdf54a064da6" providerId="ADAL" clId="{7FCAB3CD-756C-484C-A055-EDBCA83F2F48}" dt="2023-09-14T14:53:15.745" v="2"/>
      <pc:docMkLst>
        <pc:docMk/>
      </pc:docMkLst>
      <pc:sldChg chg="addSp delSp modSp mod addAnim">
        <pc:chgData name="Camilla Cselenyi" userId="85641a7c-0221-4885-ae6c-bdf54a064da6" providerId="ADAL" clId="{7FCAB3CD-756C-484C-A055-EDBCA83F2F48}" dt="2023-09-14T14:53:15.745" v="2"/>
        <pc:sldMkLst>
          <pc:docMk/>
          <pc:sldMk cId="152186621" sldId="256"/>
        </pc:sldMkLst>
        <pc:spChg chg="mod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2" creationId="{710C772C-E92B-CAF8-A166-1B146DB802C9}"/>
          </ac:spMkLst>
        </pc:spChg>
        <pc:spChg chg="mod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3" creationId="{082FC0F0-098D-8F3F-FC59-12479BC7D801}"/>
          </ac:spMkLst>
        </pc:spChg>
        <pc:spChg chg="del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45" creationId="{EB95B01E-5851-431E-863B-0FAC65669516}"/>
          </ac:spMkLst>
        </pc:spChg>
        <pc:spChg chg="add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54" creationId="{9C51935E-4A08-4AE4-8E13-F40CD3C4F1C4}"/>
          </ac:spMkLst>
        </pc:spChg>
        <pc:grpChg chg="del">
          <ac:chgData name="Camilla Cselenyi" userId="85641a7c-0221-4885-ae6c-bdf54a064da6" providerId="ADAL" clId="{7FCAB3CD-756C-484C-A055-EDBCA83F2F48}" dt="2023-09-14T14:53:15.745" v="0" actId="26606"/>
          <ac:grpSpMkLst>
            <pc:docMk/>
            <pc:sldMk cId="152186621" sldId="256"/>
            <ac:grpSpMk id="46" creationId="{5F17E415-B31D-479C-85EC-3974EB6DEDB8}"/>
          </ac:grpSpMkLst>
        </pc:grpChg>
        <pc:grpChg chg="add">
          <ac:chgData name="Camilla Cselenyi" userId="85641a7c-0221-4885-ae6c-bdf54a064da6" providerId="ADAL" clId="{7FCAB3CD-756C-484C-A055-EDBCA83F2F48}" dt="2023-09-14T14:53:15.745" v="0" actId="26606"/>
          <ac:grpSpMkLst>
            <pc:docMk/>
            <pc:sldMk cId="152186621" sldId="256"/>
            <ac:grpSpMk id="56" creationId="{A7014575-F0CE-4EAB-917E-3325411BA231}"/>
          </ac:grpSpMkLst>
        </pc:grpChg>
        <pc:picChg chg="mod ord">
          <ac:chgData name="Camilla Cselenyi" userId="85641a7c-0221-4885-ae6c-bdf54a064da6" providerId="ADAL" clId="{7FCAB3CD-756C-484C-A055-EDBCA83F2F48}" dt="2023-09-14T14:53:15.745" v="0" actId="26606"/>
          <ac:picMkLst>
            <pc:docMk/>
            <pc:sldMk cId="152186621" sldId="256"/>
            <ac:picMk id="4" creationId="{8AB1B99B-5FC3-29F3-13D3-A004DF00E643}"/>
          </ac:picMkLst>
        </pc:picChg>
      </pc:sldChg>
    </pc:docChg>
  </pc:docChgLst>
  <pc:docChgLst>
    <pc:chgData name="Camilla Cselenyi" userId="85641a7c-0221-4885-ae6c-bdf54a064da6" providerId="ADAL" clId="{4AED7E86-6BC9-47A1-AEA2-AB1F9B935A72}"/>
    <pc:docChg chg="undo custSel addSld delSld modSld addMainMaster delMainMaster">
      <pc:chgData name="Camilla Cselenyi" userId="85641a7c-0221-4885-ae6c-bdf54a064da6" providerId="ADAL" clId="{4AED7E86-6BC9-47A1-AEA2-AB1F9B935A72}" dt="2023-09-15T11:31:50.016" v="200" actId="14100"/>
      <pc:docMkLst>
        <pc:docMk/>
      </pc:docMkLst>
      <pc:sldChg chg="del">
        <pc:chgData name="Camilla Cselenyi" userId="85641a7c-0221-4885-ae6c-bdf54a064da6" providerId="ADAL" clId="{4AED7E86-6BC9-47A1-AEA2-AB1F9B935A72}" dt="2023-09-15T09:39:06.589" v="3" actId="2696"/>
        <pc:sldMkLst>
          <pc:docMk/>
          <pc:sldMk cId="152186621" sldId="256"/>
        </pc:sldMkLst>
      </pc:sldChg>
      <pc:sldChg chg="addSp delSp modSp new mod setBg modClrScheme addAnim delAnim modAnim delDesignElem chgLayout">
        <pc:chgData name="Camilla Cselenyi" userId="85641a7c-0221-4885-ae6c-bdf54a064da6" providerId="ADAL" clId="{4AED7E86-6BC9-47A1-AEA2-AB1F9B935A72}" dt="2023-09-15T11:30:12.546" v="173"/>
        <pc:sldMkLst>
          <pc:docMk/>
          <pc:sldMk cId="3310981315" sldId="256"/>
        </pc:sldMkLst>
        <pc:spChg chg="mod">
          <ac:chgData name="Camilla Cselenyi" userId="85641a7c-0221-4885-ae6c-bdf54a064da6" providerId="ADAL" clId="{4AED7E86-6BC9-47A1-AEA2-AB1F9B935A72}" dt="2023-09-15T11:27:54.382" v="164" actId="26606"/>
          <ac:spMkLst>
            <pc:docMk/>
            <pc:sldMk cId="3310981315" sldId="256"/>
            <ac:spMk id="2" creationId="{CEF59F66-D0DA-2A06-6E57-2AD50302493F}"/>
          </ac:spMkLst>
        </pc:spChg>
        <pc:spChg chg="mod">
          <ac:chgData name="Camilla Cselenyi" userId="85641a7c-0221-4885-ae6c-bdf54a064da6" providerId="ADAL" clId="{4AED7E86-6BC9-47A1-AEA2-AB1F9B935A72}" dt="2023-09-15T11:27:54.382" v="164" actId="26606"/>
          <ac:spMkLst>
            <pc:docMk/>
            <pc:sldMk cId="3310981315" sldId="256"/>
            <ac:spMk id="3" creationId="{B1DC5F77-08FB-AF7C-0A62-3F70A7A19CEC}"/>
          </ac:spMkLst>
        </pc:spChg>
        <pc:spChg chg="add del">
          <ac:chgData name="Camilla Cselenyi" userId="85641a7c-0221-4885-ae6c-bdf54a064da6" providerId="ADAL" clId="{4AED7E86-6BC9-47A1-AEA2-AB1F9B935A72}" dt="2023-09-15T11:13:50.544" v="48" actId="26606"/>
          <ac:spMkLst>
            <pc:docMk/>
            <pc:sldMk cId="3310981315" sldId="256"/>
            <ac:spMk id="9" creationId="{C56AE383-06A1-42D3-B1AF-CE22194F54B7}"/>
          </ac:spMkLst>
        </pc:spChg>
        <pc:spChg chg="add del">
          <ac:chgData name="Camilla Cselenyi" userId="85641a7c-0221-4885-ae6c-bdf54a064da6" providerId="ADAL" clId="{4AED7E86-6BC9-47A1-AEA2-AB1F9B935A72}" dt="2023-09-15T11:13:50.544" v="48" actId="26606"/>
          <ac:spMkLst>
            <pc:docMk/>
            <pc:sldMk cId="3310981315" sldId="256"/>
            <ac:spMk id="11" creationId="{3D70B90B-BED1-4715-9BFE-9622C47A2B2F}"/>
          </ac:spMkLst>
        </pc:spChg>
        <pc:spChg chg="add del">
          <ac:chgData name="Camilla Cselenyi" userId="85641a7c-0221-4885-ae6c-bdf54a064da6" providerId="ADAL" clId="{4AED7E86-6BC9-47A1-AEA2-AB1F9B935A72}" dt="2023-09-15T11:13:57.401" v="50" actId="26606"/>
          <ac:spMkLst>
            <pc:docMk/>
            <pc:sldMk cId="3310981315" sldId="256"/>
            <ac:spMk id="18" creationId="{B6D694DB-A3FC-4F14-A225-17BEBA4416DA}"/>
          </ac:spMkLst>
        </pc:spChg>
        <pc:spChg chg="add del">
          <ac:chgData name="Camilla Cselenyi" userId="85641a7c-0221-4885-ae6c-bdf54a064da6" providerId="ADAL" clId="{4AED7E86-6BC9-47A1-AEA2-AB1F9B935A72}" dt="2023-09-15T11:14:31.262" v="54" actId="26606"/>
          <ac:spMkLst>
            <pc:docMk/>
            <pc:sldMk cId="3310981315" sldId="256"/>
            <ac:spMk id="22" creationId="{B9BBDDCC-0358-4EDD-9820-287B1D8FDEE8}"/>
          </ac:spMkLst>
        </pc:spChg>
        <pc:spChg chg="add del">
          <ac:chgData name="Camilla Cselenyi" userId="85641a7c-0221-4885-ae6c-bdf54a064da6" providerId="ADAL" clId="{4AED7E86-6BC9-47A1-AEA2-AB1F9B935A72}" dt="2023-09-15T11:14:31.262" v="54" actId="26606"/>
          <ac:spMkLst>
            <pc:docMk/>
            <pc:sldMk cId="3310981315" sldId="256"/>
            <ac:spMk id="24" creationId="{DE85C6F8-1197-41BB-810E-FD2CBA60E3A9}"/>
          </ac:spMkLst>
        </pc:spChg>
        <pc:spChg chg="add del">
          <ac:chgData name="Camilla Cselenyi" userId="85641a7c-0221-4885-ae6c-bdf54a064da6" providerId="ADAL" clId="{4AED7E86-6BC9-47A1-AEA2-AB1F9B935A72}" dt="2023-09-15T11:14:31.262" v="54" actId="26606"/>
          <ac:spMkLst>
            <pc:docMk/>
            <pc:sldMk cId="3310981315" sldId="256"/>
            <ac:spMk id="25" creationId="{155C8441-74BB-42B4-8567-536A10555DC9}"/>
          </ac:spMkLst>
        </pc:spChg>
        <pc:spChg chg="add del">
          <ac:chgData name="Camilla Cselenyi" userId="85641a7c-0221-4885-ae6c-bdf54a064da6" providerId="ADAL" clId="{4AED7E86-6BC9-47A1-AEA2-AB1F9B935A72}" dt="2023-09-15T11:14:31.262" v="54" actId="26606"/>
          <ac:spMkLst>
            <pc:docMk/>
            <pc:sldMk cId="3310981315" sldId="256"/>
            <ac:spMk id="26" creationId="{FBE31AC6-E383-4D2B-9A24-69EEE084D547}"/>
          </ac:spMkLst>
        </pc:spChg>
        <pc:spChg chg="add del">
          <ac:chgData name="Camilla Cselenyi" userId="85641a7c-0221-4885-ae6c-bdf54a064da6" providerId="ADAL" clId="{4AED7E86-6BC9-47A1-AEA2-AB1F9B935A72}" dt="2023-09-15T11:14:36.301" v="56" actId="26606"/>
          <ac:spMkLst>
            <pc:docMk/>
            <pc:sldMk cId="3310981315" sldId="256"/>
            <ac:spMk id="30" creationId="{26811A6C-040C-4C5A-8FF3-63EC6CC4015F}"/>
          </ac:spMkLst>
        </pc:spChg>
        <pc:spChg chg="add del">
          <ac:chgData name="Camilla Cselenyi" userId="85641a7c-0221-4885-ae6c-bdf54a064da6" providerId="ADAL" clId="{4AED7E86-6BC9-47A1-AEA2-AB1F9B935A72}" dt="2023-09-15T11:14:36.301" v="56" actId="26606"/>
          <ac:spMkLst>
            <pc:docMk/>
            <pc:sldMk cId="3310981315" sldId="256"/>
            <ac:spMk id="31" creationId="{72EF3F9A-9717-4ACB-A30D-96694842C4F7}"/>
          </ac:spMkLst>
        </pc:spChg>
        <pc:spChg chg="add del">
          <ac:chgData name="Camilla Cselenyi" userId="85641a7c-0221-4885-ae6c-bdf54a064da6" providerId="ADAL" clId="{4AED7E86-6BC9-47A1-AEA2-AB1F9B935A72}" dt="2023-09-15T11:16:39.785" v="113" actId="26606"/>
          <ac:spMkLst>
            <pc:docMk/>
            <pc:sldMk cId="3310981315" sldId="256"/>
            <ac:spMk id="34" creationId="{C56AE383-06A1-42D3-B1AF-CE22194F54B7}"/>
          </ac:spMkLst>
        </pc:spChg>
        <pc:spChg chg="add del">
          <ac:chgData name="Camilla Cselenyi" userId="85641a7c-0221-4885-ae6c-bdf54a064da6" providerId="ADAL" clId="{4AED7E86-6BC9-47A1-AEA2-AB1F9B935A72}" dt="2023-09-15T11:16:39.785" v="113" actId="26606"/>
          <ac:spMkLst>
            <pc:docMk/>
            <pc:sldMk cId="3310981315" sldId="256"/>
            <ac:spMk id="35" creationId="{3D70B90B-BED1-4715-9BFE-9622C47A2B2F}"/>
          </ac:spMkLst>
        </pc:spChg>
        <pc:spChg chg="add del">
          <ac:chgData name="Camilla Cselenyi" userId="85641a7c-0221-4885-ae6c-bdf54a064da6" providerId="ADAL" clId="{4AED7E86-6BC9-47A1-AEA2-AB1F9B935A72}" dt="2023-09-15T11:22:39.289" v="129" actId="26606"/>
          <ac:spMkLst>
            <pc:docMk/>
            <pc:sldMk cId="3310981315" sldId="256"/>
            <ac:spMk id="38" creationId="{0671A8AE-40A1-4631-A6B8-581AFF065482}"/>
          </ac:spMkLst>
        </pc:spChg>
        <pc:spChg chg="add del">
          <ac:chgData name="Camilla Cselenyi" userId="85641a7c-0221-4885-ae6c-bdf54a064da6" providerId="ADAL" clId="{4AED7E86-6BC9-47A1-AEA2-AB1F9B935A72}" dt="2023-09-15T11:22:39.289" v="129" actId="26606"/>
          <ac:spMkLst>
            <pc:docMk/>
            <pc:sldMk cId="3310981315" sldId="256"/>
            <ac:spMk id="39" creationId="{AB58EF07-17C2-48CF-ABB0-EEF1F17CB8F0}"/>
          </ac:spMkLst>
        </pc:spChg>
        <pc:spChg chg="add del">
          <ac:chgData name="Camilla Cselenyi" userId="85641a7c-0221-4885-ae6c-bdf54a064da6" providerId="ADAL" clId="{4AED7E86-6BC9-47A1-AEA2-AB1F9B935A72}" dt="2023-09-15T11:22:39.289" v="129" actId="26606"/>
          <ac:spMkLst>
            <pc:docMk/>
            <pc:sldMk cId="3310981315" sldId="256"/>
            <ac:spMk id="40" creationId="{AF2F604E-43BE-4DC3-B983-E071523364F8}"/>
          </ac:spMkLst>
        </pc:spChg>
        <pc:spChg chg="add del">
          <ac:chgData name="Camilla Cselenyi" userId="85641a7c-0221-4885-ae6c-bdf54a064da6" providerId="ADAL" clId="{4AED7E86-6BC9-47A1-AEA2-AB1F9B935A72}" dt="2023-09-15T11:15:37.665" v="108" actId="26606"/>
          <ac:spMkLst>
            <pc:docMk/>
            <pc:sldMk cId="3310981315" sldId="256"/>
            <ac:spMk id="41" creationId="{8C37C960-91F5-4F61-B2CD-8A037920720B}"/>
          </ac:spMkLst>
        </pc:spChg>
        <pc:spChg chg="add del">
          <ac:chgData name="Camilla Cselenyi" userId="85641a7c-0221-4885-ae6c-bdf54a064da6" providerId="ADAL" clId="{4AED7E86-6BC9-47A1-AEA2-AB1F9B935A72}" dt="2023-09-15T11:22:39.289" v="129" actId="26606"/>
          <ac:spMkLst>
            <pc:docMk/>
            <pc:sldMk cId="3310981315" sldId="256"/>
            <ac:spMk id="42" creationId="{08C9B587-E65E-4B52-B37C-ABEBB6E87928}"/>
          </ac:spMkLst>
        </pc:spChg>
        <pc:spChg chg="add del">
          <ac:chgData name="Camilla Cselenyi" userId="85641a7c-0221-4885-ae6c-bdf54a064da6" providerId="ADAL" clId="{4AED7E86-6BC9-47A1-AEA2-AB1F9B935A72}" dt="2023-09-15T11:22:50.379" v="131" actId="26606"/>
          <ac:spMkLst>
            <pc:docMk/>
            <pc:sldMk cId="3310981315" sldId="256"/>
            <ac:spMk id="44" creationId="{C1DD1A8A-57D5-4A81-AD04-532B043C5611}"/>
          </ac:spMkLst>
        </pc:spChg>
        <pc:spChg chg="add del">
          <ac:chgData name="Camilla Cselenyi" userId="85641a7c-0221-4885-ae6c-bdf54a064da6" providerId="ADAL" clId="{4AED7E86-6BC9-47A1-AEA2-AB1F9B935A72}" dt="2023-09-15T11:19:26.285" v="119"/>
          <ac:spMkLst>
            <pc:docMk/>
            <pc:sldMk cId="3310981315" sldId="256"/>
            <ac:spMk id="45" creationId="{4711BF64-C99B-2F90-ADA1-0C08F9BE8392}"/>
          </ac:spMkLst>
        </pc:spChg>
        <pc:spChg chg="add del">
          <ac:chgData name="Camilla Cselenyi" userId="85641a7c-0221-4885-ae6c-bdf54a064da6" providerId="ADAL" clId="{4AED7E86-6BC9-47A1-AEA2-AB1F9B935A72}" dt="2023-09-15T11:16:12.921" v="110" actId="26606"/>
          <ac:spMkLst>
            <pc:docMk/>
            <pc:sldMk cId="3310981315" sldId="256"/>
            <ac:spMk id="46" creationId="{9B37791B-B040-4694-BFDC-8DD132D86E8E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47" creationId="{26B7664A-BE61-4A65-B937-A31E08B8B9AD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48" creationId="{489B7BFD-8F45-4093-AD9C-91B15B0503D9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49" creationId="{279CAF82-0ECF-42BE-8F37-F71941E5D410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50" creationId="{D9DFE8A5-DCEC-4A43-B613-D62AC8C5734F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51" creationId="{B3D7D008-0B6D-4161-BEDA-6AF6A03BCB67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52" creationId="{2B369A2E-99B1-4A2B-9343-957A6C165FD9}"/>
          </ac:spMkLst>
        </pc:spChg>
        <pc:spChg chg="add del">
          <ac:chgData name="Camilla Cselenyi" userId="85641a7c-0221-4885-ae6c-bdf54a064da6" providerId="ADAL" clId="{4AED7E86-6BC9-47A1-AEA2-AB1F9B935A72}" dt="2023-09-15T11:22:50.379" v="131" actId="26606"/>
          <ac:spMkLst>
            <pc:docMk/>
            <pc:sldMk cId="3310981315" sldId="256"/>
            <ac:spMk id="54" creationId="{007891EC-4501-44ED-A8C8-B11B6DB767AB}"/>
          </ac:spMkLst>
        </pc:spChg>
        <pc:spChg chg="add del">
          <ac:chgData name="Camilla Cselenyi" userId="85641a7c-0221-4885-ae6c-bdf54a064da6" providerId="ADAL" clId="{4AED7E86-6BC9-47A1-AEA2-AB1F9B935A72}" dt="2023-09-15T11:26:50.276" v="157" actId="26606"/>
          <ac:spMkLst>
            <pc:docMk/>
            <pc:sldMk cId="3310981315" sldId="256"/>
            <ac:spMk id="55" creationId="{0671A8AE-40A1-4631-A6B8-581AFF065482}"/>
          </ac:spMkLst>
        </pc:spChg>
        <pc:spChg chg="add del">
          <ac:chgData name="Camilla Cselenyi" userId="85641a7c-0221-4885-ae6c-bdf54a064da6" providerId="ADAL" clId="{4AED7E86-6BC9-47A1-AEA2-AB1F9B935A72}" dt="2023-09-15T11:22:53.703" v="133" actId="26606"/>
          <ac:spMkLst>
            <pc:docMk/>
            <pc:sldMk cId="3310981315" sldId="256"/>
            <ac:spMk id="56" creationId="{A8384FB5-9ADC-4DDC-881B-597D56F5B15D}"/>
          </ac:spMkLst>
        </pc:spChg>
        <pc:spChg chg="add del">
          <ac:chgData name="Camilla Cselenyi" userId="85641a7c-0221-4885-ae6c-bdf54a064da6" providerId="ADAL" clId="{4AED7E86-6BC9-47A1-AEA2-AB1F9B935A72}" dt="2023-09-15T11:22:53.703" v="133" actId="26606"/>
          <ac:spMkLst>
            <pc:docMk/>
            <pc:sldMk cId="3310981315" sldId="256"/>
            <ac:spMk id="58" creationId="{91E5A9A7-95C6-4F4F-B00E-C82E07FE62EF}"/>
          </ac:spMkLst>
        </pc:spChg>
        <pc:spChg chg="add del">
          <ac:chgData name="Camilla Cselenyi" userId="85641a7c-0221-4885-ae6c-bdf54a064da6" providerId="ADAL" clId="{4AED7E86-6BC9-47A1-AEA2-AB1F9B935A72}" dt="2023-09-15T11:22:53.703" v="133" actId="26606"/>
          <ac:spMkLst>
            <pc:docMk/>
            <pc:sldMk cId="3310981315" sldId="256"/>
            <ac:spMk id="59" creationId="{D07DD2DE-F619-49DD-B5E7-03A290FF4ED1}"/>
          </ac:spMkLst>
        </pc:spChg>
        <pc:spChg chg="add del">
          <ac:chgData name="Camilla Cselenyi" userId="85641a7c-0221-4885-ae6c-bdf54a064da6" providerId="ADAL" clId="{4AED7E86-6BC9-47A1-AEA2-AB1F9B935A72}" dt="2023-09-15T11:22:53.703" v="133" actId="26606"/>
          <ac:spMkLst>
            <pc:docMk/>
            <pc:sldMk cId="3310981315" sldId="256"/>
            <ac:spMk id="60" creationId="{85149191-5F60-4A28-AAFF-039F96B0F3EC}"/>
          </ac:spMkLst>
        </pc:spChg>
        <pc:spChg chg="add del">
          <ac:chgData name="Camilla Cselenyi" userId="85641a7c-0221-4885-ae6c-bdf54a064da6" providerId="ADAL" clId="{4AED7E86-6BC9-47A1-AEA2-AB1F9B935A72}" dt="2023-09-15T11:22:53.703" v="133" actId="26606"/>
          <ac:spMkLst>
            <pc:docMk/>
            <pc:sldMk cId="3310981315" sldId="256"/>
            <ac:spMk id="62" creationId="{F8260ED5-17F7-4158-B241-D51DD4CF1B7E}"/>
          </ac:spMkLst>
        </pc:spChg>
        <pc:spChg chg="add del">
          <ac:chgData name="Camilla Cselenyi" userId="85641a7c-0221-4885-ae6c-bdf54a064da6" providerId="ADAL" clId="{4AED7E86-6BC9-47A1-AEA2-AB1F9B935A72}" dt="2023-09-15T11:26:50.276" v="157" actId="26606"/>
          <ac:spMkLst>
            <pc:docMk/>
            <pc:sldMk cId="3310981315" sldId="256"/>
            <ac:spMk id="63" creationId="{AB58EF07-17C2-48CF-ABB0-EEF1F17CB8F0}"/>
          </ac:spMkLst>
        </pc:spChg>
        <pc:spChg chg="add del">
          <ac:chgData name="Camilla Cselenyi" userId="85641a7c-0221-4885-ae6c-bdf54a064da6" providerId="ADAL" clId="{4AED7E86-6BC9-47A1-AEA2-AB1F9B935A72}" dt="2023-09-15T11:22:55.956" v="135" actId="26606"/>
          <ac:spMkLst>
            <pc:docMk/>
            <pc:sldMk cId="3310981315" sldId="256"/>
            <ac:spMk id="64" creationId="{8A94871E-96FC-4ADE-815B-41A636E34F1A}"/>
          </ac:spMkLst>
        </pc:spChg>
        <pc:spChg chg="add del">
          <ac:chgData name="Camilla Cselenyi" userId="85641a7c-0221-4885-ae6c-bdf54a064da6" providerId="ADAL" clId="{4AED7E86-6BC9-47A1-AEA2-AB1F9B935A72}" dt="2023-09-15T11:22:55.956" v="135" actId="26606"/>
          <ac:spMkLst>
            <pc:docMk/>
            <pc:sldMk cId="3310981315" sldId="256"/>
            <ac:spMk id="65" creationId="{3FCFB1DE-0B7E-48CC-BA90-B2AB0889F9D6}"/>
          </ac:spMkLst>
        </pc:spChg>
        <pc:spChg chg="add del">
          <ac:chgData name="Camilla Cselenyi" userId="85641a7c-0221-4885-ae6c-bdf54a064da6" providerId="ADAL" clId="{4AED7E86-6BC9-47A1-AEA2-AB1F9B935A72}" dt="2023-09-15T11:26:50.276" v="157" actId="26606"/>
          <ac:spMkLst>
            <pc:docMk/>
            <pc:sldMk cId="3310981315" sldId="256"/>
            <ac:spMk id="66" creationId="{AF2F604E-43BE-4DC3-B983-E071523364F8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3310981315" sldId="256"/>
            <ac:spMk id="67" creationId="{657F69E0-C4B0-4BEC-A689-4F8D877F05D4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68" creationId="{033BC44A-0661-43B4-9C14-FD5963C226AE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3310981315" sldId="256"/>
            <ac:spMk id="69" creationId="{9F6380B4-6A1C-481E-8408-B4E6C75B9B81}"/>
          </ac:spMkLst>
        </pc:spChg>
        <pc:spChg chg="add del">
          <ac:chgData name="Camilla Cselenyi" userId="85641a7c-0221-4885-ae6c-bdf54a064da6" providerId="ADAL" clId="{4AED7E86-6BC9-47A1-AEA2-AB1F9B935A72}" dt="2023-09-15T11:16:39.738" v="112" actId="26606"/>
          <ac:spMkLst>
            <pc:docMk/>
            <pc:sldMk cId="3310981315" sldId="256"/>
            <ac:spMk id="70" creationId="{6AA707BA-98B0-47C5-B34A-63D60A0108EF}"/>
          </ac:spMkLst>
        </pc:spChg>
        <pc:spChg chg="add del">
          <ac:chgData name="Camilla Cselenyi" userId="85641a7c-0221-4885-ae6c-bdf54a064da6" providerId="ADAL" clId="{4AED7E86-6BC9-47A1-AEA2-AB1F9B935A72}" dt="2023-09-15T11:26:50.276" v="157" actId="26606"/>
          <ac:spMkLst>
            <pc:docMk/>
            <pc:sldMk cId="3310981315" sldId="256"/>
            <ac:spMk id="71" creationId="{08C9B587-E65E-4B52-B37C-ABEBB6E87928}"/>
          </ac:spMkLst>
        </pc:spChg>
        <pc:spChg chg="add del">
          <ac:chgData name="Camilla Cselenyi" userId="85641a7c-0221-4885-ae6c-bdf54a064da6" providerId="ADAL" clId="{4AED7E86-6BC9-47A1-AEA2-AB1F9B935A72}" dt="2023-09-15T11:19:26.285" v="119"/>
          <ac:spMkLst>
            <pc:docMk/>
            <pc:sldMk cId="3310981315" sldId="256"/>
            <ac:spMk id="72" creationId="{0623FB3B-24E7-5304-70D8-3CA402902220}"/>
          </ac:spMkLst>
        </pc:spChg>
        <pc:spChg chg="add del">
          <ac:chgData name="Camilla Cselenyi" userId="85641a7c-0221-4885-ae6c-bdf54a064da6" providerId="ADAL" clId="{4AED7E86-6BC9-47A1-AEA2-AB1F9B935A72}" dt="2023-09-15T11:19:26.285" v="119"/>
          <ac:spMkLst>
            <pc:docMk/>
            <pc:sldMk cId="3310981315" sldId="256"/>
            <ac:spMk id="73" creationId="{97081EE3-B6BE-9584-F5AF-E5F6484DA7A1}"/>
          </ac:spMkLst>
        </pc:spChg>
        <pc:spChg chg="add del">
          <ac:chgData name="Camilla Cselenyi" userId="85641a7c-0221-4885-ae6c-bdf54a064da6" providerId="ADAL" clId="{4AED7E86-6BC9-47A1-AEA2-AB1F9B935A72}" dt="2023-09-15T11:26:51.548" v="159" actId="26606"/>
          <ac:spMkLst>
            <pc:docMk/>
            <pc:sldMk cId="3310981315" sldId="256"/>
            <ac:spMk id="74" creationId="{464EC53C-35C4-4E84-AFE2-A7D081852617}"/>
          </ac:spMkLst>
        </pc:spChg>
        <pc:spChg chg="add del">
          <ac:chgData name="Camilla Cselenyi" userId="85641a7c-0221-4885-ae6c-bdf54a064da6" providerId="ADAL" clId="{4AED7E86-6BC9-47A1-AEA2-AB1F9B935A72}" dt="2023-09-15T11:26:51.548" v="159" actId="26606"/>
          <ac:spMkLst>
            <pc:docMk/>
            <pc:sldMk cId="3310981315" sldId="256"/>
            <ac:spMk id="75" creationId="{9A3F5928-D955-456A-97B5-AA390B8CE9D5}"/>
          </ac:spMkLst>
        </pc:spChg>
        <pc:spChg chg="add del">
          <ac:chgData name="Camilla Cselenyi" userId="85641a7c-0221-4885-ae6c-bdf54a064da6" providerId="ADAL" clId="{4AED7E86-6BC9-47A1-AEA2-AB1F9B935A72}" dt="2023-09-15T11:26:51.548" v="159" actId="26606"/>
          <ac:spMkLst>
            <pc:docMk/>
            <pc:sldMk cId="3310981315" sldId="256"/>
            <ac:spMk id="77" creationId="{C5CB530E-515E-412C-9DF1-5F8FFBD6F383}"/>
          </ac:spMkLst>
        </pc:spChg>
        <pc:spChg chg="add del">
          <ac:chgData name="Camilla Cselenyi" userId="85641a7c-0221-4885-ae6c-bdf54a064da6" providerId="ADAL" clId="{4AED7E86-6BC9-47A1-AEA2-AB1F9B935A72}" dt="2023-09-15T11:26:51.548" v="159" actId="26606"/>
          <ac:spMkLst>
            <pc:docMk/>
            <pc:sldMk cId="3310981315" sldId="256"/>
            <ac:spMk id="78" creationId="{712D4376-A578-4FF1-94FC-245E7A6A489F}"/>
          </ac:spMkLst>
        </pc:spChg>
        <pc:spChg chg="add del">
          <ac:chgData name="Camilla Cselenyi" userId="85641a7c-0221-4885-ae6c-bdf54a064da6" providerId="ADAL" clId="{4AED7E86-6BC9-47A1-AEA2-AB1F9B935A72}" dt="2023-09-15T11:26:51.548" v="159" actId="26606"/>
          <ac:spMkLst>
            <pc:docMk/>
            <pc:sldMk cId="3310981315" sldId="256"/>
            <ac:spMk id="79" creationId="{AEA7509D-F04F-40CB-A0B3-EEF16499CC9F}"/>
          </ac:spMkLst>
        </pc:spChg>
        <pc:spChg chg="add del">
          <ac:chgData name="Camilla Cselenyi" userId="85641a7c-0221-4885-ae6c-bdf54a064da6" providerId="ADAL" clId="{4AED7E86-6BC9-47A1-AEA2-AB1F9B935A72}" dt="2023-09-15T11:27:05.028" v="161" actId="26606"/>
          <ac:spMkLst>
            <pc:docMk/>
            <pc:sldMk cId="3310981315" sldId="256"/>
            <ac:spMk id="81" creationId="{0671A8AE-40A1-4631-A6B8-581AFF065482}"/>
          </ac:spMkLst>
        </pc:spChg>
        <pc:spChg chg="add del">
          <ac:chgData name="Camilla Cselenyi" userId="85641a7c-0221-4885-ae6c-bdf54a064da6" providerId="ADAL" clId="{4AED7E86-6BC9-47A1-AEA2-AB1F9B935A72}" dt="2023-09-15T11:27:05.028" v="161" actId="26606"/>
          <ac:spMkLst>
            <pc:docMk/>
            <pc:sldMk cId="3310981315" sldId="256"/>
            <ac:spMk id="82" creationId="{AB58EF07-17C2-48CF-ABB0-EEF1F17CB8F0}"/>
          </ac:spMkLst>
        </pc:spChg>
        <pc:spChg chg="add del">
          <ac:chgData name="Camilla Cselenyi" userId="85641a7c-0221-4885-ae6c-bdf54a064da6" providerId="ADAL" clId="{4AED7E86-6BC9-47A1-AEA2-AB1F9B935A72}" dt="2023-09-15T11:27:05.028" v="161" actId="26606"/>
          <ac:spMkLst>
            <pc:docMk/>
            <pc:sldMk cId="3310981315" sldId="256"/>
            <ac:spMk id="83" creationId="{AF2F604E-43BE-4DC3-B983-E071523364F8}"/>
          </ac:spMkLst>
        </pc:spChg>
        <pc:spChg chg="add del">
          <ac:chgData name="Camilla Cselenyi" userId="85641a7c-0221-4885-ae6c-bdf54a064da6" providerId="ADAL" clId="{4AED7E86-6BC9-47A1-AEA2-AB1F9B935A72}" dt="2023-09-15T11:27:05.028" v="161" actId="26606"/>
          <ac:spMkLst>
            <pc:docMk/>
            <pc:sldMk cId="3310981315" sldId="256"/>
            <ac:spMk id="84" creationId="{08C9B587-E65E-4B52-B37C-ABEBB6E87928}"/>
          </ac:spMkLst>
        </pc:spChg>
        <pc:spChg chg="add del">
          <ac:chgData name="Camilla Cselenyi" userId="85641a7c-0221-4885-ae6c-bdf54a064da6" providerId="ADAL" clId="{4AED7E86-6BC9-47A1-AEA2-AB1F9B935A72}" dt="2023-09-15T11:27:54.303" v="163" actId="26606"/>
          <ac:spMkLst>
            <pc:docMk/>
            <pc:sldMk cId="3310981315" sldId="256"/>
            <ac:spMk id="86" creationId="{9715DAF0-AE1B-46C9-8A6B-DB2AA05AB91D}"/>
          </ac:spMkLst>
        </pc:spChg>
        <pc:spChg chg="add del">
          <ac:chgData name="Camilla Cselenyi" userId="85641a7c-0221-4885-ae6c-bdf54a064da6" providerId="ADAL" clId="{4AED7E86-6BC9-47A1-AEA2-AB1F9B935A72}" dt="2023-09-15T11:27:54.303" v="163" actId="26606"/>
          <ac:spMkLst>
            <pc:docMk/>
            <pc:sldMk cId="3310981315" sldId="256"/>
            <ac:spMk id="87" creationId="{5A2875D7-3769-4291-959E-9FAD764A760C}"/>
          </ac:spMkLst>
        </pc:spChg>
        <pc:spChg chg="add del">
          <ac:chgData name="Camilla Cselenyi" userId="85641a7c-0221-4885-ae6c-bdf54a064da6" providerId="ADAL" clId="{4AED7E86-6BC9-47A1-AEA2-AB1F9B935A72}" dt="2023-09-15T11:27:54.303" v="163" actId="26606"/>
          <ac:spMkLst>
            <pc:docMk/>
            <pc:sldMk cId="3310981315" sldId="256"/>
            <ac:spMk id="88" creationId="{AAF055B3-1F95-4ABA-BFE4-A58320A8206E}"/>
          </ac:spMkLst>
        </pc:spChg>
        <pc:spChg chg="add del">
          <ac:chgData name="Camilla Cselenyi" userId="85641a7c-0221-4885-ae6c-bdf54a064da6" providerId="ADAL" clId="{4AED7E86-6BC9-47A1-AEA2-AB1F9B935A72}" dt="2023-09-15T11:27:54.303" v="163" actId="26606"/>
          <ac:spMkLst>
            <pc:docMk/>
            <pc:sldMk cId="3310981315" sldId="256"/>
            <ac:spMk id="89" creationId="{835682F0-7BC6-4526-8BFA-58EA002C8085}"/>
          </ac:spMkLst>
        </pc:spChg>
        <pc:spChg chg="add del">
          <ac:chgData name="Camilla Cselenyi" userId="85641a7c-0221-4885-ae6c-bdf54a064da6" providerId="ADAL" clId="{4AED7E86-6BC9-47A1-AEA2-AB1F9B935A72}" dt="2023-09-15T11:27:54.303" v="163" actId="26606"/>
          <ac:spMkLst>
            <pc:docMk/>
            <pc:sldMk cId="3310981315" sldId="256"/>
            <ac:spMk id="90" creationId="{1F0DF0F3-0179-4A8A-92E0-932C473DA5CB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3310981315" sldId="256"/>
            <ac:spMk id="92" creationId="{C7D023E4-8DE1-436E-9847-ED6A4B4B04FD}"/>
          </ac:spMkLst>
        </pc:spChg>
        <pc:grpChg chg="add del">
          <ac:chgData name="Camilla Cselenyi" userId="85641a7c-0221-4885-ae6c-bdf54a064da6" providerId="ADAL" clId="{4AED7E86-6BC9-47A1-AEA2-AB1F9B935A72}" dt="2023-09-15T11:13:57.401" v="50" actId="26606"/>
          <ac:grpSpMkLst>
            <pc:docMk/>
            <pc:sldMk cId="3310981315" sldId="256"/>
            <ac:grpSpMk id="20" creationId="{3A87D413-7BAA-462C-B2E4-D3E7F1B8498D}"/>
          </ac:grpSpMkLst>
        </pc:grpChg>
        <pc:grpChg chg="add del">
          <ac:chgData name="Camilla Cselenyi" userId="85641a7c-0221-4885-ae6c-bdf54a064da6" providerId="ADAL" clId="{4AED7E86-6BC9-47A1-AEA2-AB1F9B935A72}" dt="2023-09-15T11:16:12.921" v="110" actId="26606"/>
          <ac:grpSpMkLst>
            <pc:docMk/>
            <pc:sldMk cId="3310981315" sldId="256"/>
            <ac:grpSpMk id="43" creationId="{564DEED3-BC52-4F15-8426-D33275CB0111}"/>
          </ac:grpSpMkLst>
        </pc:grpChg>
        <pc:grpChg chg="add del">
          <ac:chgData name="Camilla Cselenyi" userId="85641a7c-0221-4885-ae6c-bdf54a064da6" providerId="ADAL" clId="{4AED7E86-6BC9-47A1-AEA2-AB1F9B935A72}" dt="2023-09-15T11:16:39.738" v="112" actId="26606"/>
          <ac:grpSpMkLst>
            <pc:docMk/>
            <pc:sldMk cId="3310981315" sldId="256"/>
            <ac:grpSpMk id="53" creationId="{E0339FE9-6931-4B68-8E22-6539BB60873F}"/>
          </ac:grpSpMkLst>
        </pc:grpChg>
        <pc:grpChg chg="add del">
          <ac:chgData name="Camilla Cselenyi" userId="85641a7c-0221-4885-ae6c-bdf54a064da6" providerId="ADAL" clId="{4AED7E86-6BC9-47A1-AEA2-AB1F9B935A72}" dt="2023-09-15T11:16:39.738" v="112" actId="26606"/>
          <ac:grpSpMkLst>
            <pc:docMk/>
            <pc:sldMk cId="3310981315" sldId="256"/>
            <ac:grpSpMk id="57" creationId="{D0218489-E03B-4E4F-9ADA-EC579122A1A1}"/>
          </ac:grpSpMkLst>
        </pc:grpChg>
        <pc:grpChg chg="add del">
          <ac:chgData name="Camilla Cselenyi" userId="85641a7c-0221-4885-ae6c-bdf54a064da6" providerId="ADAL" clId="{4AED7E86-6BC9-47A1-AEA2-AB1F9B935A72}" dt="2023-09-15T11:16:39.738" v="112" actId="26606"/>
          <ac:grpSpMkLst>
            <pc:docMk/>
            <pc:sldMk cId="3310981315" sldId="256"/>
            <ac:grpSpMk id="61" creationId="{FB9739EB-7F66-433D-841F-AB3CD18700B7}"/>
          </ac:grpSpMkLst>
        </pc:grpChg>
        <pc:grpChg chg="add del">
          <ac:chgData name="Camilla Cselenyi" userId="85641a7c-0221-4885-ae6c-bdf54a064da6" providerId="ADAL" clId="{4AED7E86-6BC9-47A1-AEA2-AB1F9B935A72}" dt="2023-09-15T11:30:12.546" v="173"/>
          <ac:grpSpMkLst>
            <pc:docMk/>
            <pc:sldMk cId="3310981315" sldId="256"/>
            <ac:grpSpMk id="93" creationId="{C2616E71-7702-4514-BCE4-BAADB22ED832}"/>
          </ac:grpSpMkLst>
        </pc:grpChg>
        <pc:grpChg chg="add del">
          <ac:chgData name="Camilla Cselenyi" userId="85641a7c-0221-4885-ae6c-bdf54a064da6" providerId="ADAL" clId="{4AED7E86-6BC9-47A1-AEA2-AB1F9B935A72}" dt="2023-09-15T11:30:12.546" v="173"/>
          <ac:grpSpMkLst>
            <pc:docMk/>
            <pc:sldMk cId="3310981315" sldId="256"/>
            <ac:grpSpMk id="96" creationId="{A2840072-D6EC-480D-9A1B-928B36F9238D}"/>
          </ac:grpSpMkLst>
        </pc:grpChg>
        <pc:grpChg chg="add del">
          <ac:chgData name="Camilla Cselenyi" userId="85641a7c-0221-4885-ae6c-bdf54a064da6" providerId="ADAL" clId="{4AED7E86-6BC9-47A1-AEA2-AB1F9B935A72}" dt="2023-09-15T11:30:12.546" v="173"/>
          <ac:grpSpMkLst>
            <pc:docMk/>
            <pc:sldMk cId="3310981315" sldId="256"/>
            <ac:grpSpMk id="99" creationId="{E27AF472-EAE3-4572-AB69-B92BD10DBC6D}"/>
          </ac:grpSpMkLst>
        </pc:grpChg>
        <pc:picChg chg="add del">
          <ac:chgData name="Camilla Cselenyi" userId="85641a7c-0221-4885-ae6c-bdf54a064da6" providerId="ADAL" clId="{4AED7E86-6BC9-47A1-AEA2-AB1F9B935A72}" dt="2023-09-15T11:13:50.544" v="48" actId="26606"/>
          <ac:picMkLst>
            <pc:docMk/>
            <pc:sldMk cId="3310981315" sldId="256"/>
            <ac:picMk id="4" creationId="{386C23A9-C4FF-D9E5-4D3D-989FFCC79BCF}"/>
          </ac:picMkLst>
        </pc:picChg>
        <pc:picChg chg="add del">
          <ac:chgData name="Camilla Cselenyi" userId="85641a7c-0221-4885-ae6c-bdf54a064da6" providerId="ADAL" clId="{4AED7E86-6BC9-47A1-AEA2-AB1F9B935A72}" dt="2023-09-15T11:13:57.401" v="50" actId="26606"/>
          <ac:picMkLst>
            <pc:docMk/>
            <pc:sldMk cId="3310981315" sldId="256"/>
            <ac:picMk id="19" creationId="{26E31505-0FFF-92D9-8AAA-3F172ED24FEF}"/>
          </ac:picMkLst>
        </pc:picChg>
        <pc:picChg chg="add del">
          <ac:chgData name="Camilla Cselenyi" userId="85641a7c-0221-4885-ae6c-bdf54a064da6" providerId="ADAL" clId="{4AED7E86-6BC9-47A1-AEA2-AB1F9B935A72}" dt="2023-09-15T11:14:31.262" v="54" actId="26606"/>
          <ac:picMkLst>
            <pc:docMk/>
            <pc:sldMk cId="3310981315" sldId="256"/>
            <ac:picMk id="23" creationId="{11D28E4A-4520-D8EE-5E8C-C579DB313758}"/>
          </ac:picMkLst>
        </pc:picChg>
        <pc:picChg chg="add del">
          <ac:chgData name="Camilla Cselenyi" userId="85641a7c-0221-4885-ae6c-bdf54a064da6" providerId="ADAL" clId="{4AED7E86-6BC9-47A1-AEA2-AB1F9B935A72}" dt="2023-09-15T11:14:36.301" v="56" actId="26606"/>
          <ac:picMkLst>
            <pc:docMk/>
            <pc:sldMk cId="3310981315" sldId="256"/>
            <ac:picMk id="32" creationId="{361FBB9A-A64C-A28C-D81F-9FA1F78BF999}"/>
          </ac:picMkLst>
        </pc:picChg>
        <pc:picChg chg="add mod ord">
          <ac:chgData name="Camilla Cselenyi" userId="85641a7c-0221-4885-ae6c-bdf54a064da6" providerId="ADAL" clId="{4AED7E86-6BC9-47A1-AEA2-AB1F9B935A72}" dt="2023-09-15T11:27:54.382" v="164" actId="26606"/>
          <ac:picMkLst>
            <pc:docMk/>
            <pc:sldMk cId="3310981315" sldId="256"/>
            <ac:picMk id="36" creationId="{386C23A9-C4FF-D9E5-4D3D-989FFCC79BCF}"/>
          </ac:picMkLst>
        </pc:picChg>
        <pc:cxnChg chg="add del">
          <ac:chgData name="Camilla Cselenyi" userId="85641a7c-0221-4885-ae6c-bdf54a064da6" providerId="ADAL" clId="{4AED7E86-6BC9-47A1-AEA2-AB1F9B935A72}" dt="2023-09-15T11:14:31.262" v="54" actId="26606"/>
          <ac:cxnSpMkLst>
            <pc:docMk/>
            <pc:sldMk cId="3310981315" sldId="256"/>
            <ac:cxnSpMk id="21" creationId="{621E947D-525D-4D2A-B0C3-E1BFCA6060FD}"/>
          </ac:cxnSpMkLst>
        </pc:cxnChg>
        <pc:cxnChg chg="add del">
          <ac:chgData name="Camilla Cselenyi" userId="85641a7c-0221-4885-ae6c-bdf54a064da6" providerId="ADAL" clId="{4AED7E86-6BC9-47A1-AEA2-AB1F9B935A72}" dt="2023-09-15T11:14:31.262" v="54" actId="26606"/>
          <ac:cxnSpMkLst>
            <pc:docMk/>
            <pc:sldMk cId="3310981315" sldId="256"/>
            <ac:cxnSpMk id="27" creationId="{2DD089E2-CEA3-48C4-9094-610D00D9460C}"/>
          </ac:cxnSpMkLst>
        </pc:cxnChg>
        <pc:cxnChg chg="add del">
          <ac:chgData name="Camilla Cselenyi" userId="85641a7c-0221-4885-ae6c-bdf54a064da6" providerId="ADAL" clId="{4AED7E86-6BC9-47A1-AEA2-AB1F9B935A72}" dt="2023-09-15T11:14:31.262" v="54" actId="26606"/>
          <ac:cxnSpMkLst>
            <pc:docMk/>
            <pc:sldMk cId="3310981315" sldId="256"/>
            <ac:cxnSpMk id="28" creationId="{2F49F475-10BF-4E7D-9BE8-5329BCAFE2C8}"/>
          </ac:cxnSpMkLst>
        </pc:cxnChg>
        <pc:cxnChg chg="add del">
          <ac:chgData name="Camilla Cselenyi" userId="85641a7c-0221-4885-ae6c-bdf54a064da6" providerId="ADAL" clId="{4AED7E86-6BC9-47A1-AEA2-AB1F9B935A72}" dt="2023-09-15T11:26:51.548" v="159" actId="26606"/>
          <ac:cxnSpMkLst>
            <pc:docMk/>
            <pc:sldMk cId="3310981315" sldId="256"/>
            <ac:cxnSpMk id="76" creationId="{56020367-4FD5-4596-8E10-C5F095CD8DBF}"/>
          </ac:cxnSpMkLst>
        </pc:cxnChg>
      </pc:sldChg>
      <pc:sldChg chg="addSp delSp modSp new mod setBg delDesignElem">
        <pc:chgData name="Camilla Cselenyi" userId="85641a7c-0221-4885-ae6c-bdf54a064da6" providerId="ADAL" clId="{4AED7E86-6BC9-47A1-AEA2-AB1F9B935A72}" dt="2023-09-15T11:31:50.016" v="200" actId="14100"/>
        <pc:sldMkLst>
          <pc:docMk/>
          <pc:sldMk cId="64968456" sldId="257"/>
        </pc:sldMkLst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64968456" sldId="257"/>
            <ac:spMk id="5" creationId="{AB8C311F-7253-4AED-9701-7FC0708C41C7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64968456" sldId="257"/>
            <ac:spMk id="6" creationId="{E2384209-CB15-4CDF-9D31-C44FD9A3F20D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64968456" sldId="257"/>
            <ac:spMk id="7" creationId="{2633B3B5-CC90-43F0-8714-D31D1F3F0209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64968456" sldId="257"/>
            <ac:spMk id="8" creationId="{AB8C311F-7253-4AED-9701-7FC0708C41C7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64968456" sldId="257"/>
            <ac:spMk id="9" creationId="{A8D57A06-A426-446D-B02C-A2DC6B62E45E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64968456" sldId="257"/>
            <ac:spMk id="10" creationId="{E2384209-CB15-4CDF-9D31-C44FD9A3F20D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64968456" sldId="257"/>
            <ac:spMk id="12" creationId="{2633B3B5-CC90-43F0-8714-D31D1F3F0209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64968456" sldId="257"/>
            <ac:spMk id="14" creationId="{A8D57A06-A426-446D-B02C-A2DC6B62E45E}"/>
          </ac:spMkLst>
        </pc:spChg>
        <pc:picChg chg="add mod">
          <ac:chgData name="Camilla Cselenyi" userId="85641a7c-0221-4885-ae6c-bdf54a064da6" providerId="ADAL" clId="{4AED7E86-6BC9-47A1-AEA2-AB1F9B935A72}" dt="2023-09-15T11:31:50.016" v="200" actId="14100"/>
          <ac:picMkLst>
            <pc:docMk/>
            <pc:sldMk cId="64968456" sldId="257"/>
            <ac:picMk id="3" creationId="{2B59AF33-AE7E-D08C-006F-7E408532CCC0}"/>
          </ac:picMkLst>
        </pc:picChg>
      </pc:sldChg>
      <pc:sldChg chg="addSp delSp modSp new mod setBg delDesignElem">
        <pc:chgData name="Camilla Cselenyi" userId="85641a7c-0221-4885-ae6c-bdf54a064da6" providerId="ADAL" clId="{4AED7E86-6BC9-47A1-AEA2-AB1F9B935A72}" dt="2023-09-15T11:30:12.546" v="173"/>
        <pc:sldMkLst>
          <pc:docMk/>
          <pc:sldMk cId="1474306803" sldId="258"/>
        </pc:sldMkLst>
        <pc:spChg chg="add del">
          <ac:chgData name="Camilla Cselenyi" userId="85641a7c-0221-4885-ae6c-bdf54a064da6" providerId="ADAL" clId="{4AED7E86-6BC9-47A1-AEA2-AB1F9B935A72}" dt="2023-09-15T11:24:51.641" v="147" actId="26606"/>
          <ac:spMkLst>
            <pc:docMk/>
            <pc:sldMk cId="1474306803" sldId="258"/>
            <ac:spMk id="8" creationId="{AB8C311F-7253-4AED-9701-7FC0708C41C7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1474306803" sldId="258"/>
            <ac:spMk id="9" creationId="{5F9CFCE6-877F-4858-B8BD-2C52CA8AFBC4}"/>
          </ac:spMkLst>
        </pc:spChg>
        <pc:spChg chg="add del">
          <ac:chgData name="Camilla Cselenyi" userId="85641a7c-0221-4885-ae6c-bdf54a064da6" providerId="ADAL" clId="{4AED7E86-6BC9-47A1-AEA2-AB1F9B935A72}" dt="2023-09-15T11:24:51.641" v="147" actId="26606"/>
          <ac:spMkLst>
            <pc:docMk/>
            <pc:sldMk cId="1474306803" sldId="258"/>
            <ac:spMk id="10" creationId="{E2384209-CB15-4CDF-9D31-C44FD9A3F20D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1474306803" sldId="258"/>
            <ac:spMk id="11" creationId="{8213F8A0-12AE-4514-8372-0DD766EC28EE}"/>
          </ac:spMkLst>
        </pc:spChg>
        <pc:spChg chg="add del">
          <ac:chgData name="Camilla Cselenyi" userId="85641a7c-0221-4885-ae6c-bdf54a064da6" providerId="ADAL" clId="{4AED7E86-6BC9-47A1-AEA2-AB1F9B935A72}" dt="2023-09-15T11:24:51.641" v="147" actId="26606"/>
          <ac:spMkLst>
            <pc:docMk/>
            <pc:sldMk cId="1474306803" sldId="258"/>
            <ac:spMk id="12" creationId="{2633B3B5-CC90-43F0-8714-D31D1F3F0209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1474306803" sldId="258"/>
            <ac:spMk id="13" creationId="{9EFF17D4-9A8C-4CE5-B096-D8CCD4400437}"/>
          </ac:spMkLst>
        </pc:spChg>
        <pc:spChg chg="add del">
          <ac:chgData name="Camilla Cselenyi" userId="85641a7c-0221-4885-ae6c-bdf54a064da6" providerId="ADAL" clId="{4AED7E86-6BC9-47A1-AEA2-AB1F9B935A72}" dt="2023-09-15T11:24:51.641" v="147" actId="26606"/>
          <ac:spMkLst>
            <pc:docMk/>
            <pc:sldMk cId="1474306803" sldId="258"/>
            <ac:spMk id="14" creationId="{A8D57A06-A426-446D-B02C-A2DC6B62E45E}"/>
          </ac:spMkLst>
        </pc:spChg>
        <pc:spChg chg="add del">
          <ac:chgData name="Camilla Cselenyi" userId="85641a7c-0221-4885-ae6c-bdf54a064da6" providerId="ADAL" clId="{4AED7E86-6BC9-47A1-AEA2-AB1F9B935A72}" dt="2023-09-15T11:24:51.641" v="146" actId="26606"/>
          <ac:spMkLst>
            <pc:docMk/>
            <pc:sldMk cId="1474306803" sldId="258"/>
            <ac:spMk id="19" creationId="{D99D2C73-08B0-4F6B-A8E9-4651E6BDBE48}"/>
          </ac:spMkLst>
        </pc:spChg>
        <pc:spChg chg="add del">
          <ac:chgData name="Camilla Cselenyi" userId="85641a7c-0221-4885-ae6c-bdf54a064da6" providerId="ADAL" clId="{4AED7E86-6BC9-47A1-AEA2-AB1F9B935A72}" dt="2023-09-15T11:24:51.641" v="146" actId="26606"/>
          <ac:spMkLst>
            <pc:docMk/>
            <pc:sldMk cId="1474306803" sldId="258"/>
            <ac:spMk id="21" creationId="{968DB88C-7EF2-487C-85D1-848F61F13E3F}"/>
          </ac:spMkLst>
        </pc:spChg>
        <pc:spChg chg="add del">
          <ac:chgData name="Camilla Cselenyi" userId="85641a7c-0221-4885-ae6c-bdf54a064da6" providerId="ADAL" clId="{4AED7E86-6BC9-47A1-AEA2-AB1F9B935A72}" dt="2023-09-15T11:25:14.005" v="148" actId="26606"/>
          <ac:spMkLst>
            <pc:docMk/>
            <pc:sldMk cId="1474306803" sldId="258"/>
            <ac:spMk id="23" creationId="{583CCE40-4C5F-42D3-86D9-7892AD1E98E3}"/>
          </ac:spMkLst>
        </pc:spChg>
        <pc:spChg chg="add del">
          <ac:chgData name="Camilla Cselenyi" userId="85641a7c-0221-4885-ae6c-bdf54a064da6" providerId="ADAL" clId="{4AED7E86-6BC9-47A1-AEA2-AB1F9B935A72}" dt="2023-09-15T11:25:14.005" v="148" actId="26606"/>
          <ac:spMkLst>
            <pc:docMk/>
            <pc:sldMk cId="1474306803" sldId="258"/>
            <ac:spMk id="24" creationId="{0205D939-00C4-4F2E-9797-3170DD040D90}"/>
          </ac:spMkLst>
        </pc:spChg>
        <pc:spChg chg="add del">
          <ac:chgData name="Camilla Cselenyi" userId="85641a7c-0221-4885-ae6c-bdf54a064da6" providerId="ADAL" clId="{4AED7E86-6BC9-47A1-AEA2-AB1F9B935A72}" dt="2023-09-15T11:25:14.005" v="148" actId="26606"/>
          <ac:spMkLst>
            <pc:docMk/>
            <pc:sldMk cId="1474306803" sldId="258"/>
            <ac:spMk id="25" creationId="{38EE4E44-1403-472B-8C01-D354CB8F5AE7}"/>
          </ac:spMkLst>
        </pc:spChg>
        <pc:spChg chg="add del">
          <ac:chgData name="Camilla Cselenyi" userId="85641a7c-0221-4885-ae6c-bdf54a064da6" providerId="ADAL" clId="{4AED7E86-6BC9-47A1-AEA2-AB1F9B935A72}" dt="2023-09-15T11:25:42.199" v="150" actId="26606"/>
          <ac:spMkLst>
            <pc:docMk/>
            <pc:sldMk cId="1474306803" sldId="258"/>
            <ac:spMk id="30" creationId="{5F9CFCE6-877F-4858-B8BD-2C52CA8AFBC4}"/>
          </ac:spMkLst>
        </pc:spChg>
        <pc:spChg chg="add del">
          <ac:chgData name="Camilla Cselenyi" userId="85641a7c-0221-4885-ae6c-bdf54a064da6" providerId="ADAL" clId="{4AED7E86-6BC9-47A1-AEA2-AB1F9B935A72}" dt="2023-09-15T11:25:42.199" v="150" actId="26606"/>
          <ac:spMkLst>
            <pc:docMk/>
            <pc:sldMk cId="1474306803" sldId="258"/>
            <ac:spMk id="32" creationId="{8213F8A0-12AE-4514-8372-0DD766EC28EE}"/>
          </ac:spMkLst>
        </pc:spChg>
        <pc:spChg chg="add del">
          <ac:chgData name="Camilla Cselenyi" userId="85641a7c-0221-4885-ae6c-bdf54a064da6" providerId="ADAL" clId="{4AED7E86-6BC9-47A1-AEA2-AB1F9B935A72}" dt="2023-09-15T11:25:42.199" v="150" actId="26606"/>
          <ac:spMkLst>
            <pc:docMk/>
            <pc:sldMk cId="1474306803" sldId="258"/>
            <ac:spMk id="34" creationId="{9EFF17D4-9A8C-4CE5-B096-D8CCD4400437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1474306803" sldId="258"/>
            <ac:spMk id="39" creationId="{5F9CFCE6-877F-4858-B8BD-2C52CA8AFBC4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1474306803" sldId="258"/>
            <ac:spMk id="41" creationId="{8213F8A0-12AE-4514-8372-0DD766EC28EE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1474306803" sldId="258"/>
            <ac:spMk id="43" creationId="{9EFF17D4-9A8C-4CE5-B096-D8CCD4400437}"/>
          </ac:spMkLst>
        </pc:spChg>
        <pc:picChg chg="add mod">
          <ac:chgData name="Camilla Cselenyi" userId="85641a7c-0221-4885-ae6c-bdf54a064da6" providerId="ADAL" clId="{4AED7E86-6BC9-47A1-AEA2-AB1F9B935A72}" dt="2023-09-15T11:24:51.641" v="147" actId="26606"/>
          <ac:picMkLst>
            <pc:docMk/>
            <pc:sldMk cId="1474306803" sldId="258"/>
            <ac:picMk id="3" creationId="{3B3199A1-BED7-0408-4F82-46098189D756}"/>
          </ac:picMkLst>
        </pc:picChg>
        <pc:picChg chg="add mod">
          <ac:chgData name="Camilla Cselenyi" userId="85641a7c-0221-4885-ae6c-bdf54a064da6" providerId="ADAL" clId="{4AED7E86-6BC9-47A1-AEA2-AB1F9B935A72}" dt="2023-09-15T11:24:51.641" v="147" actId="26606"/>
          <ac:picMkLst>
            <pc:docMk/>
            <pc:sldMk cId="1474306803" sldId="258"/>
            <ac:picMk id="4" creationId="{518A88A0-7840-2CCB-129E-09CA864F2824}"/>
          </ac:picMkLst>
        </pc:picChg>
      </pc:sldChg>
      <pc:sldChg chg="del">
        <pc:chgData name="Camilla Cselenyi" userId="85641a7c-0221-4885-ae6c-bdf54a064da6" providerId="ADAL" clId="{4AED7E86-6BC9-47A1-AEA2-AB1F9B935A72}" dt="2023-09-15T09:39:04.398" v="2" actId="2696"/>
        <pc:sldMkLst>
          <pc:docMk/>
          <pc:sldMk cId="2098331399" sldId="258"/>
        </pc:sldMkLst>
      </pc:sldChg>
      <pc:sldChg chg="addSp delSp modSp new mod setBg delDesignElem">
        <pc:chgData name="Camilla Cselenyi" userId="85641a7c-0221-4885-ae6c-bdf54a064da6" providerId="ADAL" clId="{4AED7E86-6BC9-47A1-AEA2-AB1F9B935A72}" dt="2023-09-15T11:31:44.082" v="198" actId="14100"/>
        <pc:sldMkLst>
          <pc:docMk/>
          <pc:sldMk cId="3006769873" sldId="259"/>
        </pc:sldMkLst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3006769873" sldId="259"/>
            <ac:spMk id="7" creationId="{AB8C311F-7253-4AED-9701-7FC0708C41C7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3006769873" sldId="259"/>
            <ac:spMk id="8" creationId="{E2384209-CB15-4CDF-9D31-C44FD9A3F20D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3006769873" sldId="259"/>
            <ac:spMk id="9" creationId="{2633B3B5-CC90-43F0-8714-D31D1F3F0209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3006769873" sldId="259"/>
            <ac:spMk id="10" creationId="{AB8C311F-7253-4AED-9701-7FC0708C41C7}"/>
          </ac:spMkLst>
        </pc:spChg>
        <pc:spChg chg="add del">
          <ac:chgData name="Camilla Cselenyi" userId="85641a7c-0221-4885-ae6c-bdf54a064da6" providerId="ADAL" clId="{4AED7E86-6BC9-47A1-AEA2-AB1F9B935A72}" dt="2023-09-15T11:30:12.546" v="173"/>
          <ac:spMkLst>
            <pc:docMk/>
            <pc:sldMk cId="3006769873" sldId="259"/>
            <ac:spMk id="11" creationId="{A8D57A06-A426-446D-B02C-A2DC6B62E45E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3006769873" sldId="259"/>
            <ac:spMk id="12" creationId="{E2384209-CB15-4CDF-9D31-C44FD9A3F20D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3006769873" sldId="259"/>
            <ac:spMk id="14" creationId="{2633B3B5-CC90-43F0-8714-D31D1F3F0209}"/>
          </ac:spMkLst>
        </pc:spChg>
        <pc:spChg chg="add del">
          <ac:chgData name="Camilla Cselenyi" userId="85641a7c-0221-4885-ae6c-bdf54a064da6" providerId="ADAL" clId="{4AED7E86-6BC9-47A1-AEA2-AB1F9B935A72}" dt="2023-09-15T11:26:27.872" v="155"/>
          <ac:spMkLst>
            <pc:docMk/>
            <pc:sldMk cId="3006769873" sldId="259"/>
            <ac:spMk id="16" creationId="{A8D57A06-A426-446D-B02C-A2DC6B62E45E}"/>
          </ac:spMkLst>
        </pc:spChg>
        <pc:picChg chg="add del mod">
          <ac:chgData name="Camilla Cselenyi" userId="85641a7c-0221-4885-ae6c-bdf54a064da6" providerId="ADAL" clId="{4AED7E86-6BC9-47A1-AEA2-AB1F9B935A72}" dt="2023-09-15T11:24:35.784" v="139" actId="21"/>
          <ac:picMkLst>
            <pc:docMk/>
            <pc:sldMk cId="3006769873" sldId="259"/>
            <ac:picMk id="3" creationId="{EBCDE2D0-8FEE-2C33-E700-166B1E94FDCA}"/>
          </ac:picMkLst>
        </pc:picChg>
        <pc:picChg chg="add mod">
          <ac:chgData name="Camilla Cselenyi" userId="85641a7c-0221-4885-ae6c-bdf54a064da6" providerId="ADAL" clId="{4AED7E86-6BC9-47A1-AEA2-AB1F9B935A72}" dt="2023-09-15T11:31:44.082" v="198" actId="14100"/>
          <ac:picMkLst>
            <pc:docMk/>
            <pc:sldMk cId="3006769873" sldId="259"/>
            <ac:picMk id="5" creationId="{B1C8DF8D-CE6B-7BA3-9BA1-35B8E422F0E3}"/>
          </ac:picMkLst>
        </pc:picChg>
      </pc:sldChg>
      <pc:sldChg chg="del">
        <pc:chgData name="Camilla Cselenyi" userId="85641a7c-0221-4885-ae6c-bdf54a064da6" providerId="ADAL" clId="{4AED7E86-6BC9-47A1-AEA2-AB1F9B935A72}" dt="2023-09-15T09:39:00.601" v="1" actId="2696"/>
        <pc:sldMkLst>
          <pc:docMk/>
          <pc:sldMk cId="3244677444" sldId="259"/>
        </pc:sldMkLst>
      </pc:sldChg>
      <pc:sldChg chg="del">
        <pc:chgData name="Camilla Cselenyi" userId="85641a7c-0221-4885-ae6c-bdf54a064da6" providerId="ADAL" clId="{4AED7E86-6BC9-47A1-AEA2-AB1F9B935A72}" dt="2023-09-15T09:38:58.082" v="0" actId="2696"/>
        <pc:sldMkLst>
          <pc:docMk/>
          <pc:sldMk cId="4069833791" sldId="260"/>
        </pc:sldMkLst>
      </pc:sldChg>
      <pc:sldMasterChg chg="add del addSldLayout delSldLayout">
        <pc:chgData name="Camilla Cselenyi" userId="85641a7c-0221-4885-ae6c-bdf54a064da6" providerId="ADAL" clId="{4AED7E86-6BC9-47A1-AEA2-AB1F9B935A72}" dt="2023-09-15T11:14:36.332" v="57" actId="26606"/>
        <pc:sldMasterMkLst>
          <pc:docMk/>
          <pc:sldMasterMk cId="3931594030" sldId="2147483712"/>
        </pc:sldMasterMkLst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3647977219" sldId="2147483701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2801618571" sldId="2147483702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3199837672" sldId="2147483703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1346879738" sldId="2147483704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355203676" sldId="2147483705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3676635239" sldId="2147483706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1897509274" sldId="2147483707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3799545251" sldId="2147483708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2162871817" sldId="2147483709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3954108445" sldId="2147483710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32" v="57" actId="26606"/>
          <pc:sldLayoutMkLst>
            <pc:docMk/>
            <pc:sldMasterMk cId="3931594030" sldId="2147483712"/>
            <pc:sldLayoutMk cId="4071559291" sldId="2147483711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4:31.262" v="54" actId="26606"/>
        <pc:sldMasterMkLst>
          <pc:docMk/>
          <pc:sldMasterMk cId="592774649" sldId="2147483713"/>
        </pc:sldMasterMkLst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353902361" sldId="2147483714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669875272" sldId="2147483715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798599293" sldId="2147483716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775655759" sldId="2147483717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612324548" sldId="2147483718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164504730" sldId="2147483719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730064475" sldId="2147483720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3473767314" sldId="2147483721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091677996" sldId="2147483722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109143974" sldId="2147483723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1.262" v="54" actId="26606"/>
          <pc:sldLayoutMkLst>
            <pc:docMk/>
            <pc:sldMasterMk cId="592774649" sldId="2147483713"/>
            <pc:sldLayoutMk cId="1639830256" sldId="2147483724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6:39.785" v="113" actId="26606"/>
        <pc:sldMasterMkLst>
          <pc:docMk/>
          <pc:sldMasterMk cId="2775174347" sldId="2147483713"/>
        </pc:sldMasterMkLst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2575139985" sldId="2147483714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310659110" sldId="2147483715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4261180171" sldId="2147483716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4170763533" sldId="2147483717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895689693" sldId="2147483718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3417396900" sldId="2147483719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4177951113" sldId="2147483720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2255970082" sldId="2147483721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1203640131" sldId="2147483722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3592713164" sldId="2147483723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2775174347" sldId="2147483713"/>
            <pc:sldLayoutMk cId="3677450915" sldId="2147483724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3:57.401" v="50" actId="26606"/>
        <pc:sldMasterMkLst>
          <pc:docMk/>
          <pc:sldMasterMk cId="1126809334" sldId="2147483749"/>
        </pc:sldMasterMkLst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524251133" sldId="2147483738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3011243210" sldId="2147483739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1545870730" sldId="2147483740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12718481" sldId="2147483741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2713482338" sldId="2147483742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3801031515" sldId="2147483743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1537068196" sldId="2147483744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731522291" sldId="2147483745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3529552802" sldId="2147483746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1352064386" sldId="2147483747"/>
          </pc:sldLayoutMkLst>
        </pc:sldLayoutChg>
        <pc:sldLayoutChg chg="add del">
          <pc:chgData name="Camilla Cselenyi" userId="85641a7c-0221-4885-ae6c-bdf54a064da6" providerId="ADAL" clId="{4AED7E86-6BC9-47A1-AEA2-AB1F9B935A72}" dt="2023-09-15T11:13:57.401" v="50" actId="26606"/>
          <pc:sldLayoutMkLst>
            <pc:docMk/>
            <pc:sldMasterMk cId="1126809334" sldId="2147483749"/>
            <pc:sldLayoutMk cId="3306929390" sldId="2147483748"/>
          </pc:sldLayoutMkLst>
        </pc:sldLayoutChg>
      </pc:sldMasterChg>
      <pc:sldMasterChg chg="add addSldLayout">
        <pc:chgData name="Camilla Cselenyi" userId="85641a7c-0221-4885-ae6c-bdf54a064da6" providerId="ADAL" clId="{4AED7E86-6BC9-47A1-AEA2-AB1F9B935A72}" dt="2023-09-15T11:16:39.785" v="113" actId="26606"/>
        <pc:sldMasterMkLst>
          <pc:docMk/>
          <pc:sldMasterMk cId="4073622118" sldId="2147483777"/>
        </pc:sldMasterMkLst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4031088806" sldId="2147483766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1554512688" sldId="2147483767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2932159510" sldId="2147483768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2986794530" sldId="2147483769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1818236845" sldId="2147483770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1324429037" sldId="2147483771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1120221053" sldId="2147483772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1222256214" sldId="2147483773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3662380430" sldId="2147483774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3400246257" sldId="2147483775"/>
          </pc:sldLayoutMkLst>
        </pc:sldLayoutChg>
        <pc:sldLayoutChg chg="add">
          <pc:chgData name="Camilla Cselenyi" userId="85641a7c-0221-4885-ae6c-bdf54a064da6" providerId="ADAL" clId="{4AED7E86-6BC9-47A1-AEA2-AB1F9B935A72}" dt="2023-09-15T11:16:39.785" v="113" actId="26606"/>
          <pc:sldLayoutMkLst>
            <pc:docMk/>
            <pc:sldMasterMk cId="4073622118" sldId="2147483777"/>
            <pc:sldLayoutMk cId="1478940496" sldId="2147483776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4:36.301" v="56" actId="26606"/>
        <pc:sldMasterMkLst>
          <pc:docMk/>
          <pc:sldMasterMk cId="3526113651" sldId="2147483788"/>
        </pc:sldMasterMkLst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4050614959" sldId="2147483777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937547159" sldId="2147483778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784044829" sldId="2147483779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1203680227" sldId="2147483780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3085691465" sldId="2147483781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1215491539" sldId="2147483782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2270115359" sldId="2147483783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392470542" sldId="2147483784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2352507707" sldId="2147483785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4068250104" sldId="2147483786"/>
          </pc:sldLayoutMkLst>
        </pc:sldLayoutChg>
        <pc:sldLayoutChg chg="add del">
          <pc:chgData name="Camilla Cselenyi" userId="85641a7c-0221-4885-ae6c-bdf54a064da6" providerId="ADAL" clId="{4AED7E86-6BC9-47A1-AEA2-AB1F9B935A72}" dt="2023-09-15T11:14:36.301" v="56" actId="26606"/>
          <pc:sldLayoutMkLst>
            <pc:docMk/>
            <pc:sldMasterMk cId="3526113651" sldId="2147483788"/>
            <pc:sldLayoutMk cId="466740049" sldId="2147483787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5:37.665" v="108" actId="26606"/>
        <pc:sldMasterMkLst>
          <pc:docMk/>
          <pc:sldMasterMk cId="2802554346" sldId="2147483790"/>
        </pc:sldMasterMkLst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3599212587" sldId="2147483779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2773851367" sldId="2147483780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1023393512" sldId="2147483781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882214082" sldId="2147483782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2497648291" sldId="2147483783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1318020647" sldId="2147483784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869564678" sldId="2147483785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1342874931" sldId="2147483786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64243713" sldId="2147483787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663142595" sldId="2147483788"/>
          </pc:sldLayoutMkLst>
        </pc:sldLayoutChg>
        <pc:sldLayoutChg chg="add del">
          <pc:chgData name="Camilla Cselenyi" userId="85641a7c-0221-4885-ae6c-bdf54a064da6" providerId="ADAL" clId="{4AED7E86-6BC9-47A1-AEA2-AB1F9B935A72}" dt="2023-09-15T11:15:37.665" v="108" actId="26606"/>
          <pc:sldLayoutMkLst>
            <pc:docMk/>
            <pc:sldMasterMk cId="2802554346" sldId="2147483790"/>
            <pc:sldLayoutMk cId="2143139803" sldId="2147483789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6:12.921" v="110" actId="26606"/>
        <pc:sldMasterMkLst>
          <pc:docMk/>
          <pc:sldMasterMk cId="3545821659" sldId="2147483816"/>
        </pc:sldMasterMkLst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97821381" sldId="2147483805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1895433203" sldId="2147483806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4041279727" sldId="2147483807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1820017860" sldId="2147483808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1838474331" sldId="2147483809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3211264360" sldId="2147483810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951039901" sldId="2147483811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2180574726" sldId="2147483812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3112492913" sldId="2147483813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2965575639" sldId="2147483814"/>
          </pc:sldLayoutMkLst>
        </pc:sldLayoutChg>
        <pc:sldLayoutChg chg="add del">
          <pc:chgData name="Camilla Cselenyi" userId="85641a7c-0221-4885-ae6c-bdf54a064da6" providerId="ADAL" clId="{4AED7E86-6BC9-47A1-AEA2-AB1F9B935A72}" dt="2023-09-15T11:16:12.921" v="110" actId="26606"/>
          <pc:sldLayoutMkLst>
            <pc:docMk/>
            <pc:sldMasterMk cId="3545821659" sldId="2147483816"/>
            <pc:sldLayoutMk cId="3318428672" sldId="2147483815"/>
          </pc:sldLayoutMkLst>
        </pc:sldLayoutChg>
      </pc:sldMasterChg>
      <pc:sldMasterChg chg="add del addSldLayout delSldLayout">
        <pc:chgData name="Camilla Cselenyi" userId="85641a7c-0221-4885-ae6c-bdf54a064da6" providerId="ADAL" clId="{4AED7E86-6BC9-47A1-AEA2-AB1F9B935A72}" dt="2023-09-15T11:16:39.738" v="112" actId="26606"/>
        <pc:sldMasterMkLst>
          <pc:docMk/>
          <pc:sldMasterMk cId="3778843185" sldId="2147483816"/>
        </pc:sldMasterMkLst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2615636086" sldId="2147483805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4016908489" sldId="2147483806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1695997192" sldId="2147483807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950423763" sldId="2147483808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1067910484" sldId="2147483809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1093605343" sldId="2147483810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2249078400" sldId="2147483811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2863533982" sldId="2147483812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1380941760" sldId="2147483813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2817651518" sldId="2147483814"/>
          </pc:sldLayoutMkLst>
        </pc:sldLayoutChg>
        <pc:sldLayoutChg chg="add del">
          <pc:chgData name="Camilla Cselenyi" userId="85641a7c-0221-4885-ae6c-bdf54a064da6" providerId="ADAL" clId="{4AED7E86-6BC9-47A1-AEA2-AB1F9B935A72}" dt="2023-09-15T11:16:39.738" v="112" actId="26606"/>
          <pc:sldLayoutMkLst>
            <pc:docMk/>
            <pc:sldMasterMk cId="3778843185" sldId="2147483816"/>
            <pc:sldLayoutMk cId="2370588656" sldId="214748381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6193-EDE3-4BB5-AE5F-E6E5472AB8B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Group 42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94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46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97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" descr="Rød leke-person foran to linjer med hvite tall">
            <a:extLst>
              <a:ext uri="{FF2B5EF4-FFF2-40B4-BE49-F238E27FC236}">
                <a16:creationId xmlns:a16="http://schemas.microsoft.com/office/drawing/2014/main" id="{386C23A9-C4FF-D9E5-4D3D-989FFCC79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27" r="-1" b="-1"/>
          <a:stretch/>
        </p:blipFill>
        <p:spPr>
          <a:xfrm>
            <a:off x="6677026" y="2131937"/>
            <a:ext cx="4571936" cy="2572369"/>
          </a:xfrm>
          <a:prstGeom prst="rect">
            <a:avLst/>
          </a:prstGeom>
        </p:spPr>
      </p:pic>
      <p:grpSp>
        <p:nvGrpSpPr>
          <p:cNvPr id="99" name="Group 5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" name="Freeform: Shape 5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5" name="Freeform: Shape 5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6" name="Freeform: Shape 5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EF59F66-D0DA-2A06-6E57-2AD50302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203990" cy="2782723"/>
          </a:xfrm>
        </p:spPr>
        <p:txBody>
          <a:bodyPr anchor="b">
            <a:normAutofit/>
          </a:bodyPr>
          <a:lstStyle/>
          <a:p>
            <a:pPr algn="l"/>
            <a:r>
              <a:rPr lang="nb-NO" sz="4800">
                <a:solidFill>
                  <a:schemeClr val="bg1"/>
                </a:solidFill>
              </a:rPr>
              <a:t>Lag mini-førstehjelpsskrin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1DC5F77-08FB-AF7C-0A62-3F70A7A19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764655"/>
            <a:ext cx="5203989" cy="1936059"/>
          </a:xfrm>
        </p:spPr>
        <p:txBody>
          <a:bodyPr anchor="t">
            <a:normAutofit/>
          </a:bodyPr>
          <a:lstStyle/>
          <a:p>
            <a:pPr algn="l"/>
            <a:r>
              <a:rPr lang="nb-NO">
                <a:solidFill>
                  <a:schemeClr val="bg1"/>
                </a:solidFill>
              </a:rPr>
              <a:t>Et opplegg for katekesen</a:t>
            </a:r>
          </a:p>
        </p:txBody>
      </p:sp>
    </p:spTree>
    <p:extLst>
      <p:ext uri="{BB962C8B-B14F-4D97-AF65-F5344CB8AC3E}">
        <p14:creationId xmlns:p14="http://schemas.microsoft.com/office/powerpoint/2010/main" val="33109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tekst, verktøy, kontorforsyninger, plast&#10;&#10;Automatisk generert beskrivelse">
            <a:extLst>
              <a:ext uri="{FF2B5EF4-FFF2-40B4-BE49-F238E27FC236}">
                <a16:creationId xmlns:a16="http://schemas.microsoft.com/office/drawing/2014/main" id="{2B59AF33-AE7E-D08C-006F-7E408532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8422" y="1110855"/>
            <a:ext cx="6348557" cy="47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6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tekst, Generell forsyning, gulv, innendørs&#10;&#10;Automatisk generert beskrivelse">
            <a:extLst>
              <a:ext uri="{FF2B5EF4-FFF2-40B4-BE49-F238E27FC236}">
                <a16:creationId xmlns:a16="http://schemas.microsoft.com/office/drawing/2014/main" id="{3B3199A1-BED7-0408-4F82-46098189D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>
          <a:xfrm rot="5400000">
            <a:off x="6200394" y="864108"/>
            <a:ext cx="5571066" cy="5129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tekst, gulv, innendørs&#10;&#10;Automatisk generert beskrivelse">
            <a:extLst>
              <a:ext uri="{FF2B5EF4-FFF2-40B4-BE49-F238E27FC236}">
                <a16:creationId xmlns:a16="http://schemas.microsoft.com/office/drawing/2014/main" id="{518A88A0-7840-2CCB-129E-09CA864F2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>
          <a:xfrm rot="5400000">
            <a:off x="420539" y="864108"/>
            <a:ext cx="5571066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symbol, plaster, tre, innendørs&#10;&#10;Automatisk generert beskrivelse">
            <a:extLst>
              <a:ext uri="{FF2B5EF4-FFF2-40B4-BE49-F238E27FC236}">
                <a16:creationId xmlns:a16="http://schemas.microsoft.com/office/drawing/2014/main" id="{B1C8DF8D-CE6B-7BA3-9BA1-35B8E422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6151" y="1118587"/>
            <a:ext cx="6339725" cy="47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Lag mini-førstehjelpsskrin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Lage steintavler med De ti bud</dc:title>
  <dc:creator>Camilla Cselenyi</dc:creator>
  <cp:lastModifiedBy>Camilla Cselenyi</cp:lastModifiedBy>
  <cp:revision>1</cp:revision>
  <dcterms:created xsi:type="dcterms:W3CDTF">2023-09-14T14:41:36Z</dcterms:created>
  <dcterms:modified xsi:type="dcterms:W3CDTF">2023-09-15T11:31:56Z</dcterms:modified>
</cp:coreProperties>
</file>