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Cselenyi" userId="85641a7c-0221-4885-ae6c-bdf54a064da6" providerId="ADAL" clId="{7FCAB3CD-756C-484C-A055-EDBCA83F2F48}"/>
    <pc:docChg chg="custSel modSld">
      <pc:chgData name="Camilla Cselenyi" userId="85641a7c-0221-4885-ae6c-bdf54a064da6" providerId="ADAL" clId="{7FCAB3CD-756C-484C-A055-EDBCA83F2F48}" dt="2023-09-14T14:53:15.745" v="2"/>
      <pc:docMkLst>
        <pc:docMk/>
      </pc:docMkLst>
      <pc:sldChg chg="addSp delSp modSp mod addAnim">
        <pc:chgData name="Camilla Cselenyi" userId="85641a7c-0221-4885-ae6c-bdf54a064da6" providerId="ADAL" clId="{7FCAB3CD-756C-484C-A055-EDBCA83F2F48}" dt="2023-09-14T14:53:15.745" v="2"/>
        <pc:sldMkLst>
          <pc:docMk/>
          <pc:sldMk cId="152186621" sldId="256"/>
        </pc:sldMkLst>
        <pc:spChg chg="mod">
          <ac:chgData name="Camilla Cselenyi" userId="85641a7c-0221-4885-ae6c-bdf54a064da6" providerId="ADAL" clId="{7FCAB3CD-756C-484C-A055-EDBCA83F2F48}" dt="2023-09-14T14:53:15.745" v="0" actId="26606"/>
          <ac:spMkLst>
            <pc:docMk/>
            <pc:sldMk cId="152186621" sldId="256"/>
            <ac:spMk id="2" creationId="{710C772C-E92B-CAF8-A166-1B146DB802C9}"/>
          </ac:spMkLst>
        </pc:spChg>
        <pc:spChg chg="mod">
          <ac:chgData name="Camilla Cselenyi" userId="85641a7c-0221-4885-ae6c-bdf54a064da6" providerId="ADAL" clId="{7FCAB3CD-756C-484C-A055-EDBCA83F2F48}" dt="2023-09-14T14:53:15.745" v="0" actId="26606"/>
          <ac:spMkLst>
            <pc:docMk/>
            <pc:sldMk cId="152186621" sldId="256"/>
            <ac:spMk id="3" creationId="{082FC0F0-098D-8F3F-FC59-12479BC7D801}"/>
          </ac:spMkLst>
        </pc:spChg>
        <pc:spChg chg="del">
          <ac:chgData name="Camilla Cselenyi" userId="85641a7c-0221-4885-ae6c-bdf54a064da6" providerId="ADAL" clId="{7FCAB3CD-756C-484C-A055-EDBCA83F2F48}" dt="2023-09-14T14:53:15.745" v="0" actId="26606"/>
          <ac:spMkLst>
            <pc:docMk/>
            <pc:sldMk cId="152186621" sldId="256"/>
            <ac:spMk id="45" creationId="{EB95B01E-5851-431E-863B-0FAC65669516}"/>
          </ac:spMkLst>
        </pc:spChg>
        <pc:spChg chg="add">
          <ac:chgData name="Camilla Cselenyi" userId="85641a7c-0221-4885-ae6c-bdf54a064da6" providerId="ADAL" clId="{7FCAB3CD-756C-484C-A055-EDBCA83F2F48}" dt="2023-09-14T14:53:15.745" v="0" actId="26606"/>
          <ac:spMkLst>
            <pc:docMk/>
            <pc:sldMk cId="152186621" sldId="256"/>
            <ac:spMk id="54" creationId="{9C51935E-4A08-4AE4-8E13-F40CD3C4F1C4}"/>
          </ac:spMkLst>
        </pc:spChg>
        <pc:grpChg chg="del">
          <ac:chgData name="Camilla Cselenyi" userId="85641a7c-0221-4885-ae6c-bdf54a064da6" providerId="ADAL" clId="{7FCAB3CD-756C-484C-A055-EDBCA83F2F48}" dt="2023-09-14T14:53:15.745" v="0" actId="26606"/>
          <ac:grpSpMkLst>
            <pc:docMk/>
            <pc:sldMk cId="152186621" sldId="256"/>
            <ac:grpSpMk id="46" creationId="{5F17E415-B31D-479C-85EC-3974EB6DEDB8}"/>
          </ac:grpSpMkLst>
        </pc:grpChg>
        <pc:grpChg chg="add">
          <ac:chgData name="Camilla Cselenyi" userId="85641a7c-0221-4885-ae6c-bdf54a064da6" providerId="ADAL" clId="{7FCAB3CD-756C-484C-A055-EDBCA83F2F48}" dt="2023-09-14T14:53:15.745" v="0" actId="26606"/>
          <ac:grpSpMkLst>
            <pc:docMk/>
            <pc:sldMk cId="152186621" sldId="256"/>
            <ac:grpSpMk id="56" creationId="{A7014575-F0CE-4EAB-917E-3325411BA231}"/>
          </ac:grpSpMkLst>
        </pc:grpChg>
        <pc:picChg chg="mod ord">
          <ac:chgData name="Camilla Cselenyi" userId="85641a7c-0221-4885-ae6c-bdf54a064da6" providerId="ADAL" clId="{7FCAB3CD-756C-484C-A055-EDBCA83F2F48}" dt="2023-09-14T14:53:15.745" v="0" actId="26606"/>
          <ac:picMkLst>
            <pc:docMk/>
            <pc:sldMk cId="152186621" sldId="256"/>
            <ac:picMk id="4" creationId="{8AB1B99B-5FC3-29F3-13D3-A004DF00E6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0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0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5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7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7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9/14/2023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1594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0C772C-E92B-CAF8-A166-1B146DB80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5437187" cy="4792050"/>
          </a:xfrm>
        </p:spPr>
        <p:txBody>
          <a:bodyPr anchor="t">
            <a:normAutofit/>
          </a:bodyPr>
          <a:lstStyle/>
          <a:p>
            <a:r>
              <a:rPr lang="nb-NO" sz="8100"/>
              <a:t>Lage steintavler med De ti bud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82FC0F0-098D-8F3F-FC59-12479BC7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4" y="5516562"/>
            <a:ext cx="4500562" cy="796311"/>
          </a:xfrm>
        </p:spPr>
        <p:txBody>
          <a:bodyPr anchor="b">
            <a:normAutofit/>
          </a:bodyPr>
          <a:lstStyle/>
          <a:p>
            <a:r>
              <a:rPr lang="nb-NO"/>
              <a:t>For katekesen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AB1B99B-5FC3-29F3-13D3-A004DF00E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7" r="18773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521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brev, kontorforsyninger, kontorrekvisitter&#10;&#10;Automatisk generert beskrivelse">
            <a:extLst>
              <a:ext uri="{FF2B5EF4-FFF2-40B4-BE49-F238E27FC236}">
                <a16:creationId xmlns:a16="http://schemas.microsoft.com/office/drawing/2014/main" id="{7F96CA96-CDFB-0570-67E6-648FBE40D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098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3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vittering, håndskrift, tre&#10;&#10;Automatisk generert beskrivelse">
            <a:extLst>
              <a:ext uri="{FF2B5EF4-FFF2-40B4-BE49-F238E27FC236}">
                <a16:creationId xmlns:a16="http://schemas.microsoft.com/office/drawing/2014/main" id="{ADB129F8-16D9-616A-B40C-95B354E12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7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tre, gulv, innendørs&#10;&#10;Automatisk generert beskrivelse">
            <a:extLst>
              <a:ext uri="{FF2B5EF4-FFF2-40B4-BE49-F238E27FC236}">
                <a16:creationId xmlns:a16="http://schemas.microsoft.com/office/drawing/2014/main" id="{D3518259-F9DC-D33D-4BB5-2537DB343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793" y="857250"/>
            <a:ext cx="6858000" cy="5143500"/>
          </a:xfrm>
          <a:prstGeom prst="rect">
            <a:avLst/>
          </a:prstGeom>
        </p:spPr>
      </p:pic>
      <p:pic>
        <p:nvPicPr>
          <p:cNvPr id="5" name="Bilde 4" descr="Et bilde som inneholder gulv, innendørs, rød&#10;&#10;Automatisk generert beskrivelse">
            <a:extLst>
              <a:ext uri="{FF2B5EF4-FFF2-40B4-BE49-F238E27FC236}">
                <a16:creationId xmlns:a16="http://schemas.microsoft.com/office/drawing/2014/main" id="{D1FA833D-58EC-35C7-3CDA-3D072A9D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379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33791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DarkSeedLeftStep">
      <a:dk1>
        <a:srgbClr val="000000"/>
      </a:dk1>
      <a:lt1>
        <a:srgbClr val="FFFFFF"/>
      </a:lt1>
      <a:dk2>
        <a:srgbClr val="233A3D"/>
      </a:dk2>
      <a:lt2>
        <a:srgbClr val="E8E6E2"/>
      </a:lt2>
      <a:accent1>
        <a:srgbClr val="3C63D4"/>
      </a:accent1>
      <a:accent2>
        <a:srgbClr val="2A90C2"/>
      </a:accent2>
      <a:accent3>
        <a:srgbClr val="33B5AA"/>
      </a:accent3>
      <a:accent4>
        <a:srgbClr val="29BA71"/>
      </a:accent4>
      <a:accent5>
        <a:srgbClr val="35BB40"/>
      </a:accent5>
      <a:accent6>
        <a:srgbClr val="58B728"/>
      </a:accent6>
      <a:hlink>
        <a:srgbClr val="31944A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Bell MT</vt:lpstr>
      <vt:lpstr>GlowVTI</vt:lpstr>
      <vt:lpstr>Lage steintavler med De ti bud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Lage steintavler med De ti bud</dc:title>
  <dc:creator>Camilla Cselenyi</dc:creator>
  <cp:lastModifiedBy>Camilla Cselenyi</cp:lastModifiedBy>
  <cp:revision>1</cp:revision>
  <dcterms:created xsi:type="dcterms:W3CDTF">2023-09-14T14:41:36Z</dcterms:created>
  <dcterms:modified xsi:type="dcterms:W3CDTF">2023-09-14T14:53:22Z</dcterms:modified>
</cp:coreProperties>
</file>