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2" r:id="rId1"/>
  </p:sldMasterIdLst>
  <p:sldIdLst>
    <p:sldId id="256" r:id="rId2"/>
    <p:sldId id="259" r:id="rId3"/>
    <p:sldId id="261" r:id="rId4"/>
    <p:sldId id="262" r:id="rId5"/>
    <p:sldId id="263" r:id="rId6"/>
    <p:sldId id="264" r:id="rId7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23" d="100"/>
          <a:sy n="123" d="100"/>
        </p:scale>
        <p:origin x="114" y="1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 descr="Tag=AccentColor&#10;Flavor=Light&#10;Target=FillAndLine">
            <a:extLst>
              <a:ext uri="{FF2B5EF4-FFF2-40B4-BE49-F238E27FC236}">
                <a16:creationId xmlns:a16="http://schemas.microsoft.com/office/drawing/2014/main" id="{DA381740-063A-41A4-836D-85D14980EEF0}"/>
              </a:ext>
            </a:extLst>
          </p:cNvPr>
          <p:cNvSpPr/>
          <p:nvPr/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EF9DF8-704A-44AE-8850-307DDACC93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1248" y="448056"/>
            <a:ext cx="10515600" cy="4069080"/>
          </a:xfrm>
        </p:spPr>
        <p:txBody>
          <a:bodyPr anchor="b">
            <a:noAutofit/>
          </a:bodyPr>
          <a:lstStyle>
            <a:lvl1pPr algn="l">
              <a:defRPr sz="9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C72E09-06F3-48B9-9B95-DE15EC9801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1248" y="4983480"/>
            <a:ext cx="10515600" cy="1124712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1CD474-E5E1-4D01-97F6-0C9FC0933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9/14/2023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36BBC7-EB9B-4B36-88E9-DBF65D270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8786C7-DD8D-492F-9A9A-A7B3EBE27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6015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7CF8D-FF51-4FD8-B968-A2C850734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61A953-02EA-491B-A215-AF8420D74D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084D1E-BC98-44E4-8D2C-89CCDC293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3019EB-9C2B-4833-B72A-1476941597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F6E764-5688-45F5-94ED-A7357D2F5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8604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20E3CB6-3025-40BF-A04B-A7B0CB4C01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DD5CB3-8B24-48C7-89D3-8DCAD36A45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0BC931-E2BF-4C1D-91AA-89F82F826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48A135-AEE9-4483-957E-3D143318D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8DEFD4-A052-46B3-B2AE-F3091D8A2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7725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D02BC-5A24-47F7-A4DF-B93FBC0C5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E9219E-EE74-4093-94D6-F663E059C5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A61642-BFBA-48AE-A29C-C2AA7386A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D2029B-6646-4DBF-A302-76A513FC6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6D4DFD-766F-4E45-A00C-2B5E8CE9A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 descr="Tag=AccentColor&#10;Flavor=Light&#10;Target=FillAndLine">
            <a:extLst>
              <a:ext uri="{FF2B5EF4-FFF2-40B4-BE49-F238E27FC236}">
                <a16:creationId xmlns:a16="http://schemas.microsoft.com/office/drawing/2014/main" id="{EBDD1931-9E86-4402-9A68-33A2D9EFB198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80047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C218C0-6540-400C-BB51-353D5FD5CB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448056"/>
            <a:ext cx="10515600" cy="4069080"/>
          </a:xfrm>
        </p:spPr>
        <p:txBody>
          <a:bodyPr anchor="b">
            <a:normAutofit/>
          </a:bodyPr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81CD69-43B3-4FF7-AA41-30C36C957E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4983480"/>
            <a:ext cx="10515600" cy="1124712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BF300D-5CBE-47E9-A193-E23C8314D0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E7DF3F-C51A-4DB1-9FCE-E3E0D8E92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269CF4-FAAB-44EF-A2A5-8352B4AA3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 descr="Tag=AccentColor&#10;Flavor=Light&#10;Target=FillAndLine">
            <a:extLst>
              <a:ext uri="{FF2B5EF4-FFF2-40B4-BE49-F238E27FC236}">
                <a16:creationId xmlns:a16="http://schemas.microsoft.com/office/drawing/2014/main" id="{417A8947-4521-4FE1-8E44-27363435CE1B}"/>
              </a:ext>
            </a:extLst>
          </p:cNvPr>
          <p:cNvSpPr/>
          <p:nvPr/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6816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ADE264-531D-49C1-A8AF-2B4C1D218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B9A1B8-2F1B-46AA-858A-CFFF5AF7CE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29384"/>
            <a:ext cx="5181600" cy="425196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6B9631-18C0-43BD-8AF3-9137D6D4C2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29384"/>
            <a:ext cx="5181600" cy="42519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032FCA-14C6-4497-9C27-3F5806244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1E5057-693B-4E10-958E-0ABE79FEC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0CECB1-0A35-4C10-9D3D-FE4404283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 descr="Tag=AccentColor&#10;Flavor=Light&#10;Target=FillAndLine">
            <a:extLst>
              <a:ext uri="{FF2B5EF4-FFF2-40B4-BE49-F238E27FC236}">
                <a16:creationId xmlns:a16="http://schemas.microsoft.com/office/drawing/2014/main" id="{2FAAC677-2D37-4F63-9C4B-711A2988EE02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2241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AE282-8875-4F49-AB21-E1C2BCAEA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712EA2-EF8C-4F18-BECF-AD121F7281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38528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7B59D4-E93F-40C1-A1A2-F1867830C6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926080"/>
            <a:ext cx="5157787" cy="326440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810616-1C77-42AE-8449-D0B64E2B84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38528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74E172-AFE8-48E4-BBB0-CA6D4EC112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926080"/>
            <a:ext cx="5183188" cy="32644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C9407CC-270D-4C98-B95C-7AE67D2E19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54070D5-9B7B-47FC-9F75-F6AD96074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8EAC17-33BE-4265-8C06-644C2D34F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 descr="Tag=AccentColor&#10;Flavor=Light&#10;Target=FillAndLine">
            <a:extLst>
              <a:ext uri="{FF2B5EF4-FFF2-40B4-BE49-F238E27FC236}">
                <a16:creationId xmlns:a16="http://schemas.microsoft.com/office/drawing/2014/main" id="{F634C457-AEBF-47D7-9200-BAD05D138B12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45779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E9AC0-40CD-4451-BF00-5E2FC7B74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3704" y="1728216"/>
            <a:ext cx="7781544" cy="3392424"/>
          </a:xfrm>
        </p:spPr>
        <p:txBody>
          <a:bodyPr>
            <a:normAutofit/>
          </a:bodyPr>
          <a:lstStyle>
            <a:lvl1pPr algn="ctr">
              <a:defRPr sz="7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FD9A32-9C83-452B-BC69-CC6E95D3C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87B83E-E23E-42DE-876D-F55908A97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1C03A8-D428-4010-B413-13B1E9922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6" descr="Tag=AccentColor&#10;Flavor=Light&#10;Target=FillAndLine">
            <a:extLst>
              <a:ext uri="{FF2B5EF4-FFF2-40B4-BE49-F238E27FC236}">
                <a16:creationId xmlns:a16="http://schemas.microsoft.com/office/drawing/2014/main" id="{17F03060-85EC-4182-8C18-C6EE0D373E4B}"/>
              </a:ext>
            </a:extLst>
          </p:cNvPr>
          <p:cNvSpPr/>
          <p:nvPr/>
        </p:nvSpPr>
        <p:spPr>
          <a:xfrm>
            <a:off x="3974206" y="5126892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86417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2816A0-77C4-4A3F-87BD-A7321E3C8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FC3464-F026-4C77-9441-55ECA5054D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7D9257-BADE-4D0B-AF0B-D09FE95FA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7242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A1C48E-F751-45A2-9010-208B81EDB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342900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D501F6-8430-4758-8636-74D68E990E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3520" y="548640"/>
            <a:ext cx="6053328" cy="5431536"/>
          </a:xfrm>
        </p:spPr>
        <p:txBody>
          <a:bodyPr anchor="ctr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79DC39-A29C-494C-98B6-999746C5F3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2237" cy="2002536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84C988-A6DB-469A-B8AA-31866F36E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BC39C3-81EB-4828-9AD3-2F1FAC521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59376C-9810-49A5-BC9A-4E6A02175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6" descr="Tag=AccentColor&#10;Flavor=Light&#10;Target=FillAndLine">
            <a:extLst>
              <a:ext uri="{FF2B5EF4-FFF2-40B4-BE49-F238E27FC236}">
                <a16:creationId xmlns:a16="http://schemas.microsoft.com/office/drawing/2014/main" id="{B9F96F3A-E64D-4401-B02C-BCD5CAA97CFF}"/>
              </a:ext>
            </a:extLst>
          </p:cNvPr>
          <p:cNvSpPr/>
          <p:nvPr/>
        </p:nvSpPr>
        <p:spPr>
          <a:xfrm rot="5400000">
            <a:off x="2797492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675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37704-80BD-41B0-8395-41618EC3A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1920" cy="342900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DA4032-EC66-4974-BD30-898B60E4B5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03520" y="548640"/>
            <a:ext cx="6053328" cy="543153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1802D0-5574-4631-BA49-92362F8E40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1920" cy="2002536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2C2F5B-DDDD-4E64-94A9-99E46F4B06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FA8D36-8865-48E7-8249-ED729A5F7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0F98C3-0B62-4361-8408-A01F70807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6" descr="Tag=AccentColor&#10;Flavor=Light&#10;Target=FillAndLine">
            <a:extLst>
              <a:ext uri="{FF2B5EF4-FFF2-40B4-BE49-F238E27FC236}">
                <a16:creationId xmlns:a16="http://schemas.microsoft.com/office/drawing/2014/main" id="{FE511AB6-FEAF-4549-BA88-0764BD10B63D}"/>
              </a:ext>
            </a:extLst>
          </p:cNvPr>
          <p:cNvSpPr/>
          <p:nvPr/>
        </p:nvSpPr>
        <p:spPr>
          <a:xfrm rot="5400000">
            <a:off x="2798064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7826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72D13B-FFCB-4650-AD3C-CB5037352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CA9470-DF15-46A1-BF0E-8A5367A4B0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3047CB-E94D-482F-BACA-681E96C0EC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345051-2045-45DA-935E-2E3CA1A69ADC}" type="datetimeFigureOut">
              <a:rPr lang="en-US" smtClean="0"/>
              <a:t>9/14/2023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FDA4B5-E797-42FC-8B7A-2294DF24A3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8ED201-6D0E-422C-B4EC-566A3DC298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CD31F4-64FA-4BA0-9498-67783267A8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93022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05" r:id="rId6"/>
    <p:sldLayoutId id="2147483701" r:id="rId7"/>
    <p:sldLayoutId id="2147483702" r:id="rId8"/>
    <p:sldLayoutId id="2147483703" r:id="rId9"/>
    <p:sldLayoutId id="2147483704" r:id="rId10"/>
    <p:sldLayoutId id="2147483706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EE009ECF-7A64-1F68-55C9-5B065E493B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0338" y="640080"/>
            <a:ext cx="3734014" cy="3566160"/>
          </a:xfrm>
        </p:spPr>
        <p:txBody>
          <a:bodyPr anchor="b">
            <a:normAutofit/>
          </a:bodyPr>
          <a:lstStyle/>
          <a:p>
            <a:r>
              <a:rPr lang="nb-NO" sz="8000" dirty="0"/>
              <a:t>Edens hage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CF10E9BD-8467-9F08-F298-E5AF657048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90339" y="4636008"/>
            <a:ext cx="3734014" cy="1572768"/>
          </a:xfrm>
        </p:spPr>
        <p:txBody>
          <a:bodyPr>
            <a:normAutofit/>
          </a:bodyPr>
          <a:lstStyle/>
          <a:p>
            <a:endParaRPr lang="nb-NO"/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27432"/>
          </a:xfrm>
          <a:custGeom>
            <a:avLst/>
            <a:gdLst>
              <a:gd name="connsiteX0" fmla="*/ 0 w 3474720"/>
              <a:gd name="connsiteY0" fmla="*/ 0 h 27432"/>
              <a:gd name="connsiteX1" fmla="*/ 660197 w 3474720"/>
              <a:gd name="connsiteY1" fmla="*/ 0 h 27432"/>
              <a:gd name="connsiteX2" fmla="*/ 1355141 w 3474720"/>
              <a:gd name="connsiteY2" fmla="*/ 0 h 27432"/>
              <a:gd name="connsiteX3" fmla="*/ 2084832 w 3474720"/>
              <a:gd name="connsiteY3" fmla="*/ 0 h 27432"/>
              <a:gd name="connsiteX4" fmla="*/ 2814523 w 3474720"/>
              <a:gd name="connsiteY4" fmla="*/ 0 h 27432"/>
              <a:gd name="connsiteX5" fmla="*/ 3474720 w 3474720"/>
              <a:gd name="connsiteY5" fmla="*/ 0 h 27432"/>
              <a:gd name="connsiteX6" fmla="*/ 3474720 w 3474720"/>
              <a:gd name="connsiteY6" fmla="*/ 27432 h 27432"/>
              <a:gd name="connsiteX7" fmla="*/ 2710282 w 3474720"/>
              <a:gd name="connsiteY7" fmla="*/ 27432 h 27432"/>
              <a:gd name="connsiteX8" fmla="*/ 1945843 w 3474720"/>
              <a:gd name="connsiteY8" fmla="*/ 27432 h 27432"/>
              <a:gd name="connsiteX9" fmla="*/ 1250899 w 3474720"/>
              <a:gd name="connsiteY9" fmla="*/ 27432 h 27432"/>
              <a:gd name="connsiteX10" fmla="*/ 0 w 3474720"/>
              <a:gd name="connsiteY10" fmla="*/ 27432 h 27432"/>
              <a:gd name="connsiteX11" fmla="*/ 0 w 3474720"/>
              <a:gd name="connsiteY11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474720" h="27432" fill="none" extrusionOk="0">
                <a:moveTo>
                  <a:pt x="0" y="0"/>
                </a:moveTo>
                <a:cubicBezTo>
                  <a:pt x="307185" y="-8713"/>
                  <a:pt x="392307" y="-13121"/>
                  <a:pt x="660197" y="0"/>
                </a:cubicBezTo>
                <a:cubicBezTo>
                  <a:pt x="928087" y="13121"/>
                  <a:pt x="1167029" y="-2668"/>
                  <a:pt x="1355141" y="0"/>
                </a:cubicBezTo>
                <a:cubicBezTo>
                  <a:pt x="1543253" y="2668"/>
                  <a:pt x="1739408" y="-6709"/>
                  <a:pt x="2084832" y="0"/>
                </a:cubicBezTo>
                <a:cubicBezTo>
                  <a:pt x="2430256" y="6709"/>
                  <a:pt x="2538889" y="29706"/>
                  <a:pt x="2814523" y="0"/>
                </a:cubicBezTo>
                <a:cubicBezTo>
                  <a:pt x="3090157" y="-29706"/>
                  <a:pt x="3152920" y="-15446"/>
                  <a:pt x="3474720" y="0"/>
                </a:cubicBezTo>
                <a:cubicBezTo>
                  <a:pt x="3473554" y="7395"/>
                  <a:pt x="3474765" y="21864"/>
                  <a:pt x="3474720" y="27432"/>
                </a:cubicBezTo>
                <a:cubicBezTo>
                  <a:pt x="3275380" y="12730"/>
                  <a:pt x="2958934" y="10130"/>
                  <a:pt x="2710282" y="27432"/>
                </a:cubicBezTo>
                <a:cubicBezTo>
                  <a:pt x="2461630" y="44734"/>
                  <a:pt x="2131168" y="43757"/>
                  <a:pt x="1945843" y="27432"/>
                </a:cubicBezTo>
                <a:cubicBezTo>
                  <a:pt x="1760518" y="11107"/>
                  <a:pt x="1444829" y="-3738"/>
                  <a:pt x="1250899" y="27432"/>
                </a:cubicBezTo>
                <a:cubicBezTo>
                  <a:pt x="1056969" y="58602"/>
                  <a:pt x="444992" y="52761"/>
                  <a:pt x="0" y="27432"/>
                </a:cubicBezTo>
                <a:cubicBezTo>
                  <a:pt x="-503" y="20663"/>
                  <a:pt x="1168" y="5855"/>
                  <a:pt x="0" y="0"/>
                </a:cubicBezTo>
                <a:close/>
              </a:path>
              <a:path w="3474720" h="27432" stroke="0" extrusionOk="0">
                <a:moveTo>
                  <a:pt x="0" y="0"/>
                </a:moveTo>
                <a:cubicBezTo>
                  <a:pt x="300114" y="-5103"/>
                  <a:pt x="525093" y="-25284"/>
                  <a:pt x="660197" y="0"/>
                </a:cubicBezTo>
                <a:cubicBezTo>
                  <a:pt x="795301" y="25284"/>
                  <a:pt x="1023172" y="17955"/>
                  <a:pt x="1250899" y="0"/>
                </a:cubicBezTo>
                <a:cubicBezTo>
                  <a:pt x="1478626" y="-17955"/>
                  <a:pt x="1782079" y="-27844"/>
                  <a:pt x="2015338" y="0"/>
                </a:cubicBezTo>
                <a:cubicBezTo>
                  <a:pt x="2248597" y="27844"/>
                  <a:pt x="2491007" y="27648"/>
                  <a:pt x="2675534" y="0"/>
                </a:cubicBezTo>
                <a:cubicBezTo>
                  <a:pt x="2860061" y="-27648"/>
                  <a:pt x="3088679" y="-3661"/>
                  <a:pt x="3474720" y="0"/>
                </a:cubicBezTo>
                <a:cubicBezTo>
                  <a:pt x="3474913" y="12649"/>
                  <a:pt x="3473732" y="17989"/>
                  <a:pt x="3474720" y="27432"/>
                </a:cubicBezTo>
                <a:cubicBezTo>
                  <a:pt x="3317198" y="15714"/>
                  <a:pt x="2959205" y="52182"/>
                  <a:pt x="2779776" y="27432"/>
                </a:cubicBezTo>
                <a:cubicBezTo>
                  <a:pt x="2600347" y="2682"/>
                  <a:pt x="2382660" y="-684"/>
                  <a:pt x="2015338" y="27432"/>
                </a:cubicBezTo>
                <a:cubicBezTo>
                  <a:pt x="1648016" y="55548"/>
                  <a:pt x="1641073" y="39646"/>
                  <a:pt x="1424635" y="27432"/>
                </a:cubicBezTo>
                <a:cubicBezTo>
                  <a:pt x="1208197" y="15218"/>
                  <a:pt x="1021559" y="15893"/>
                  <a:pt x="729691" y="27432"/>
                </a:cubicBezTo>
                <a:cubicBezTo>
                  <a:pt x="437823" y="38971"/>
                  <a:pt x="153856" y="-2647"/>
                  <a:pt x="0" y="27432"/>
                </a:cubicBezTo>
                <a:cubicBezTo>
                  <a:pt x="1300" y="19678"/>
                  <a:pt x="-86" y="12044"/>
                  <a:pt x="0" y="0"/>
                </a:cubicBezTo>
                <a:close/>
              </a:path>
            </a:pathLst>
          </a:custGeom>
          <a:solidFill>
            <a:srgbClr val="4D77C3"/>
          </a:solidFill>
          <a:ln w="38100" cap="rnd">
            <a:solidFill>
              <a:srgbClr val="4D77C3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8F68607-D426-A730-7458-074BB3A51C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123" r="10163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4783211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D2B266D-3625-4584-A5C3-7D3F672CF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Bilde 2" descr="Et bilde som inneholder maling, kunst, hest, pattedyr&#10;&#10;Automatisk generert beskrivelse">
            <a:extLst>
              <a:ext uri="{FF2B5EF4-FFF2-40B4-BE49-F238E27FC236}">
                <a16:creationId xmlns:a16="http://schemas.microsoft.com/office/drawing/2014/main" id="{BF1FAC62-DAA2-173F-C96A-EA39035134D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73" b="1"/>
          <a:stretch/>
        </p:blipFill>
        <p:spPr>
          <a:xfrm>
            <a:off x="180279" y="161490"/>
            <a:ext cx="11827082" cy="6534092"/>
          </a:xfrm>
          <a:custGeom>
            <a:avLst/>
            <a:gdLst/>
            <a:ahLst/>
            <a:cxnLst/>
            <a:rect l="l" t="t" r="r" b="b"/>
            <a:pathLst>
              <a:path w="11827082" h="6534092">
                <a:moveTo>
                  <a:pt x="6610089" y="5"/>
                </a:moveTo>
                <a:cubicBezTo>
                  <a:pt x="6763993" y="-277"/>
                  <a:pt x="6862741" y="14300"/>
                  <a:pt x="6956523" y="21390"/>
                </a:cubicBezTo>
                <a:cubicBezTo>
                  <a:pt x="7271939" y="-12207"/>
                  <a:pt x="7581352" y="149"/>
                  <a:pt x="7768349" y="21390"/>
                </a:cubicBezTo>
                <a:lnTo>
                  <a:pt x="7831642" y="23688"/>
                </a:lnTo>
                <a:lnTo>
                  <a:pt x="7886307" y="21390"/>
                </a:lnTo>
                <a:cubicBezTo>
                  <a:pt x="7951978" y="17798"/>
                  <a:pt x="8007622" y="16567"/>
                  <a:pt x="8057445" y="16600"/>
                </a:cubicBezTo>
                <a:lnTo>
                  <a:pt x="8096254" y="17396"/>
                </a:lnTo>
                <a:lnTo>
                  <a:pt x="8199591" y="12947"/>
                </a:lnTo>
                <a:cubicBezTo>
                  <a:pt x="8247971" y="12558"/>
                  <a:pt x="8296272" y="14617"/>
                  <a:pt x="8344260" y="21390"/>
                </a:cubicBezTo>
                <a:lnTo>
                  <a:pt x="8355505" y="22738"/>
                </a:lnTo>
                <a:lnTo>
                  <a:pt x="8462217" y="21390"/>
                </a:lnTo>
                <a:cubicBezTo>
                  <a:pt x="8567700" y="16869"/>
                  <a:pt x="8666620" y="17239"/>
                  <a:pt x="8761697" y="18554"/>
                </a:cubicBezTo>
                <a:lnTo>
                  <a:pt x="8808871" y="19038"/>
                </a:lnTo>
                <a:lnTo>
                  <a:pt x="8941246" y="13930"/>
                </a:lnTo>
                <a:cubicBezTo>
                  <a:pt x="9040199" y="10800"/>
                  <a:pt x="9149474" y="10157"/>
                  <a:pt x="9260166" y="21390"/>
                </a:cubicBezTo>
                <a:lnTo>
                  <a:pt x="9339613" y="26448"/>
                </a:lnTo>
                <a:lnTo>
                  <a:pt x="9432845" y="28493"/>
                </a:lnTo>
                <a:cubicBezTo>
                  <a:pt x="9587011" y="31230"/>
                  <a:pt x="9744909" y="31599"/>
                  <a:pt x="9849954" y="21390"/>
                </a:cubicBezTo>
                <a:cubicBezTo>
                  <a:pt x="10060044" y="972"/>
                  <a:pt x="10204432" y="2657"/>
                  <a:pt x="10425865" y="21390"/>
                </a:cubicBezTo>
                <a:lnTo>
                  <a:pt x="10477895" y="25158"/>
                </a:lnTo>
                <a:lnTo>
                  <a:pt x="10566351" y="27751"/>
                </a:lnTo>
                <a:cubicBezTo>
                  <a:pt x="10727031" y="32755"/>
                  <a:pt x="10877889" y="35639"/>
                  <a:pt x="11001775" y="21390"/>
                </a:cubicBezTo>
                <a:cubicBezTo>
                  <a:pt x="11249546" y="-7108"/>
                  <a:pt x="11434553" y="12510"/>
                  <a:pt x="11813601" y="21390"/>
                </a:cubicBezTo>
                <a:cubicBezTo>
                  <a:pt x="11817928" y="208271"/>
                  <a:pt x="11818867" y="336567"/>
                  <a:pt x="11813601" y="475847"/>
                </a:cubicBezTo>
                <a:cubicBezTo>
                  <a:pt x="11808335" y="615127"/>
                  <a:pt x="11845853" y="1008651"/>
                  <a:pt x="11813601" y="1254916"/>
                </a:cubicBezTo>
                <a:cubicBezTo>
                  <a:pt x="11809570" y="1285699"/>
                  <a:pt x="11806768" y="1314174"/>
                  <a:pt x="11804923" y="1340777"/>
                </a:cubicBezTo>
                <a:lnTo>
                  <a:pt x="11803652" y="1373115"/>
                </a:lnTo>
                <a:lnTo>
                  <a:pt x="11804560" y="1395572"/>
                </a:lnTo>
                <a:cubicBezTo>
                  <a:pt x="11806656" y="1431340"/>
                  <a:pt x="11809600" y="1470662"/>
                  <a:pt x="11813601" y="1514605"/>
                </a:cubicBezTo>
                <a:cubicBezTo>
                  <a:pt x="11829606" y="1690380"/>
                  <a:pt x="11822955" y="1813845"/>
                  <a:pt x="11815628" y="1920902"/>
                </a:cubicBezTo>
                <a:lnTo>
                  <a:pt x="11811346" y="1995660"/>
                </a:lnTo>
                <a:lnTo>
                  <a:pt x="11813868" y="2104640"/>
                </a:lnTo>
                <a:lnTo>
                  <a:pt x="11817197" y="2264365"/>
                </a:lnTo>
                <a:lnTo>
                  <a:pt x="11821465" y="2306631"/>
                </a:lnTo>
                <a:cubicBezTo>
                  <a:pt x="11835170" y="2477814"/>
                  <a:pt x="11818400" y="2578773"/>
                  <a:pt x="11813601" y="2683208"/>
                </a:cubicBezTo>
                <a:cubicBezTo>
                  <a:pt x="11809487" y="2772725"/>
                  <a:pt x="11816027" y="2930030"/>
                  <a:pt x="11816192" y="3070653"/>
                </a:cubicBezTo>
                <a:lnTo>
                  <a:pt x="11813610" y="3202145"/>
                </a:lnTo>
                <a:lnTo>
                  <a:pt x="11813601" y="3267510"/>
                </a:lnTo>
                <a:cubicBezTo>
                  <a:pt x="11811419" y="3587194"/>
                  <a:pt x="11813535" y="3497122"/>
                  <a:pt x="11813601" y="3721967"/>
                </a:cubicBezTo>
                <a:cubicBezTo>
                  <a:pt x="11813617" y="3778178"/>
                  <a:pt x="11814293" y="3835214"/>
                  <a:pt x="11815131" y="3894088"/>
                </a:cubicBezTo>
                <a:lnTo>
                  <a:pt x="11816203" y="3972593"/>
                </a:lnTo>
                <a:lnTo>
                  <a:pt x="11816265" y="3973919"/>
                </a:lnTo>
                <a:cubicBezTo>
                  <a:pt x="11819902" y="4062998"/>
                  <a:pt x="11819694" y="4122248"/>
                  <a:pt x="11818174" y="4171327"/>
                </a:cubicBezTo>
                <a:lnTo>
                  <a:pt x="11817878" y="4178488"/>
                </a:lnTo>
                <a:lnTo>
                  <a:pt x="11818118" y="4277530"/>
                </a:lnTo>
                <a:cubicBezTo>
                  <a:pt x="11817612" y="4347824"/>
                  <a:pt x="11816272" y="4421987"/>
                  <a:pt x="11813601" y="4501036"/>
                </a:cubicBezTo>
                <a:cubicBezTo>
                  <a:pt x="11824398" y="4779554"/>
                  <a:pt x="11834923" y="4895505"/>
                  <a:pt x="11813601" y="5020415"/>
                </a:cubicBezTo>
                <a:cubicBezTo>
                  <a:pt x="11808270" y="5051643"/>
                  <a:pt x="11804885" y="5094410"/>
                  <a:pt x="11802984" y="5145366"/>
                </a:cubicBezTo>
                <a:lnTo>
                  <a:pt x="11802805" y="5153576"/>
                </a:lnTo>
                <a:lnTo>
                  <a:pt x="11813601" y="5280104"/>
                </a:lnTo>
                <a:cubicBezTo>
                  <a:pt x="11848339" y="5545832"/>
                  <a:pt x="11803810" y="5568088"/>
                  <a:pt x="11813601" y="5734561"/>
                </a:cubicBezTo>
                <a:cubicBezTo>
                  <a:pt x="11814825" y="5755370"/>
                  <a:pt x="11815354" y="5777180"/>
                  <a:pt x="11815391" y="5800160"/>
                </a:cubicBezTo>
                <a:lnTo>
                  <a:pt x="11814403" y="5861994"/>
                </a:lnTo>
                <a:lnTo>
                  <a:pt x="11814897" y="5940552"/>
                </a:lnTo>
                <a:cubicBezTo>
                  <a:pt x="11813455" y="6007961"/>
                  <a:pt x="11810716" y="6074118"/>
                  <a:pt x="11808410" y="6139030"/>
                </a:cubicBezTo>
                <a:lnTo>
                  <a:pt x="11805249" y="6294204"/>
                </a:lnTo>
                <a:lnTo>
                  <a:pt x="11806853" y="6377232"/>
                </a:lnTo>
                <a:lnTo>
                  <a:pt x="11813601" y="6513630"/>
                </a:lnTo>
                <a:cubicBezTo>
                  <a:pt x="11755932" y="6520071"/>
                  <a:pt x="11702085" y="6522123"/>
                  <a:pt x="11651008" y="6521869"/>
                </a:cubicBezTo>
                <a:lnTo>
                  <a:pt x="11606878" y="6520178"/>
                </a:lnTo>
                <a:lnTo>
                  <a:pt x="11480359" y="6526470"/>
                </a:lnTo>
                <a:cubicBezTo>
                  <a:pt x="11411497" y="6529079"/>
                  <a:pt x="11340067" y="6529281"/>
                  <a:pt x="11235913" y="6522672"/>
                </a:cubicBezTo>
                <a:lnTo>
                  <a:pt x="11167376" y="6517338"/>
                </a:lnTo>
                <a:lnTo>
                  <a:pt x="11118099" y="6519937"/>
                </a:lnTo>
                <a:cubicBezTo>
                  <a:pt x="11008080" y="6519923"/>
                  <a:pt x="10918905" y="6505169"/>
                  <a:pt x="10779737" y="6513630"/>
                </a:cubicBezTo>
                <a:lnTo>
                  <a:pt x="10756340" y="6513513"/>
                </a:lnTo>
                <a:lnTo>
                  <a:pt x="10748952" y="6514346"/>
                </a:lnTo>
                <a:cubicBezTo>
                  <a:pt x="10725838" y="6516206"/>
                  <a:pt x="10699773" y="6516641"/>
                  <a:pt x="10661780" y="6513630"/>
                </a:cubicBezTo>
                <a:lnTo>
                  <a:pt x="10643067" y="6512943"/>
                </a:lnTo>
                <a:lnTo>
                  <a:pt x="10627638" y="6512866"/>
                </a:lnTo>
                <a:lnTo>
                  <a:pt x="10598539" y="6511309"/>
                </a:lnTo>
                <a:lnTo>
                  <a:pt x="10590670" y="6511020"/>
                </a:lnTo>
                <a:cubicBezTo>
                  <a:pt x="10422654" y="6509230"/>
                  <a:pt x="10114537" y="6525711"/>
                  <a:pt x="9930443" y="6519069"/>
                </a:cubicBezTo>
                <a:lnTo>
                  <a:pt x="9908887" y="6517613"/>
                </a:lnTo>
                <a:lnTo>
                  <a:pt x="9697150" y="6531900"/>
                </a:lnTo>
                <a:cubicBezTo>
                  <a:pt x="9438634" y="6540253"/>
                  <a:pt x="9217380" y="6522684"/>
                  <a:pt x="9038128" y="6513630"/>
                </a:cubicBezTo>
                <a:lnTo>
                  <a:pt x="8901719" y="6509665"/>
                </a:lnTo>
                <a:lnTo>
                  <a:pt x="8766922" y="6512046"/>
                </a:lnTo>
                <a:cubicBezTo>
                  <a:pt x="8694433" y="6513288"/>
                  <a:pt x="8629372" y="6514112"/>
                  <a:pt x="8580175" y="6513630"/>
                </a:cubicBezTo>
                <a:lnTo>
                  <a:pt x="8571277" y="6513524"/>
                </a:lnTo>
                <a:lnTo>
                  <a:pt x="8462217" y="6513630"/>
                </a:lnTo>
                <a:cubicBezTo>
                  <a:pt x="8225188" y="6509968"/>
                  <a:pt x="7780127" y="6525503"/>
                  <a:pt x="7532434" y="6513630"/>
                </a:cubicBezTo>
                <a:lnTo>
                  <a:pt x="7448622" y="6511320"/>
                </a:lnTo>
                <a:lnTo>
                  <a:pt x="7428354" y="6513630"/>
                </a:lnTo>
                <a:cubicBezTo>
                  <a:pt x="7293248" y="6538560"/>
                  <a:pt x="7186080" y="6533261"/>
                  <a:pt x="7078782" y="6523679"/>
                </a:cubicBezTo>
                <a:lnTo>
                  <a:pt x="6973169" y="6513887"/>
                </a:lnTo>
                <a:lnTo>
                  <a:pt x="6954249" y="6514033"/>
                </a:lnTo>
                <a:cubicBezTo>
                  <a:pt x="6918701" y="6514123"/>
                  <a:pt x="6880374" y="6514018"/>
                  <a:pt x="6838566" y="6513630"/>
                </a:cubicBezTo>
                <a:lnTo>
                  <a:pt x="6790865" y="6514652"/>
                </a:lnTo>
                <a:lnTo>
                  <a:pt x="6717520" y="6518204"/>
                </a:lnTo>
                <a:lnTo>
                  <a:pt x="6690736" y="6516798"/>
                </a:lnTo>
                <a:lnTo>
                  <a:pt x="6604647" y="6518643"/>
                </a:lnTo>
                <a:cubicBezTo>
                  <a:pt x="6383546" y="6528740"/>
                  <a:pt x="6188571" y="6547337"/>
                  <a:pt x="5908782" y="6513630"/>
                </a:cubicBezTo>
                <a:lnTo>
                  <a:pt x="5827432" y="6506155"/>
                </a:lnTo>
                <a:lnTo>
                  <a:pt x="5818169" y="6505897"/>
                </a:lnTo>
                <a:cubicBezTo>
                  <a:pt x="5656134" y="6501940"/>
                  <a:pt x="5476891" y="6500561"/>
                  <a:pt x="5360626" y="6513630"/>
                </a:cubicBezTo>
                <a:cubicBezTo>
                  <a:pt x="5244362" y="6526700"/>
                  <a:pt x="5155294" y="6523407"/>
                  <a:pt x="5082581" y="6518492"/>
                </a:cubicBezTo>
                <a:lnTo>
                  <a:pt x="5011539" y="6513612"/>
                </a:lnTo>
                <a:lnTo>
                  <a:pt x="4978999" y="6513630"/>
                </a:lnTo>
                <a:lnTo>
                  <a:pt x="4947560" y="6512597"/>
                </a:lnTo>
                <a:lnTo>
                  <a:pt x="4902673" y="6513630"/>
                </a:lnTo>
                <a:cubicBezTo>
                  <a:pt x="4851834" y="6520217"/>
                  <a:pt x="4795188" y="6523001"/>
                  <a:pt x="4737076" y="6522747"/>
                </a:cubicBezTo>
                <a:lnTo>
                  <a:pt x="4649328" y="6518160"/>
                </a:lnTo>
                <a:lnTo>
                  <a:pt x="4624935" y="6519597"/>
                </a:lnTo>
                <a:cubicBezTo>
                  <a:pt x="4598495" y="6519851"/>
                  <a:pt x="4566987" y="6518389"/>
                  <a:pt x="4521046" y="6513630"/>
                </a:cubicBezTo>
                <a:lnTo>
                  <a:pt x="4456833" y="6510131"/>
                </a:lnTo>
                <a:lnTo>
                  <a:pt x="4343538" y="6512337"/>
                </a:lnTo>
                <a:cubicBezTo>
                  <a:pt x="4260681" y="6514690"/>
                  <a:pt x="4174545" y="6517475"/>
                  <a:pt x="4104725" y="6513630"/>
                </a:cubicBezTo>
                <a:cubicBezTo>
                  <a:pt x="3965085" y="6505941"/>
                  <a:pt x="3802107" y="6535988"/>
                  <a:pt x="3528815" y="6513630"/>
                </a:cubicBezTo>
                <a:lnTo>
                  <a:pt x="3407613" y="6504978"/>
                </a:lnTo>
                <a:lnTo>
                  <a:pt x="3251268" y="6513630"/>
                </a:lnTo>
                <a:cubicBezTo>
                  <a:pt x="3103602" y="6529652"/>
                  <a:pt x="3004932" y="6519904"/>
                  <a:pt x="2867035" y="6513929"/>
                </a:cubicBezTo>
                <a:lnTo>
                  <a:pt x="2840124" y="6513045"/>
                </a:lnTo>
                <a:lnTo>
                  <a:pt x="2834946" y="6513630"/>
                </a:lnTo>
                <a:cubicBezTo>
                  <a:pt x="2691933" y="6538293"/>
                  <a:pt x="2614008" y="6529004"/>
                  <a:pt x="2502859" y="6520536"/>
                </a:cubicBezTo>
                <a:lnTo>
                  <a:pt x="2442001" y="6517197"/>
                </a:lnTo>
                <a:lnTo>
                  <a:pt x="2438245" y="6517313"/>
                </a:lnTo>
                <a:cubicBezTo>
                  <a:pt x="2401807" y="6517985"/>
                  <a:pt x="2368299" y="6518156"/>
                  <a:pt x="2336678" y="6517988"/>
                </a:cubicBezTo>
                <a:lnTo>
                  <a:pt x="2185932" y="6514754"/>
                </a:lnTo>
                <a:lnTo>
                  <a:pt x="1960620" y="6520062"/>
                </a:lnTo>
                <a:cubicBezTo>
                  <a:pt x="1876521" y="6521810"/>
                  <a:pt x="1788378" y="6523022"/>
                  <a:pt x="1701155" y="6522387"/>
                </a:cubicBezTo>
                <a:lnTo>
                  <a:pt x="1589271" y="6518529"/>
                </a:lnTo>
                <a:lnTo>
                  <a:pt x="1539168" y="6519829"/>
                </a:lnTo>
                <a:cubicBezTo>
                  <a:pt x="1395291" y="6522782"/>
                  <a:pt x="1407110" y="6517174"/>
                  <a:pt x="1287620" y="6513630"/>
                </a:cubicBezTo>
                <a:cubicBezTo>
                  <a:pt x="1168131" y="6510087"/>
                  <a:pt x="1041230" y="6513238"/>
                  <a:pt x="932033" y="6514000"/>
                </a:cubicBezTo>
                <a:lnTo>
                  <a:pt x="918750" y="6513952"/>
                </a:lnTo>
                <a:lnTo>
                  <a:pt x="858917" y="6514806"/>
                </a:lnTo>
                <a:cubicBezTo>
                  <a:pt x="826932" y="6514879"/>
                  <a:pt x="792070" y="6514545"/>
                  <a:pt x="753341" y="6513630"/>
                </a:cubicBezTo>
                <a:cubicBezTo>
                  <a:pt x="443511" y="6506311"/>
                  <a:pt x="354936" y="6524642"/>
                  <a:pt x="17841" y="6513630"/>
                </a:cubicBezTo>
                <a:cubicBezTo>
                  <a:pt x="-956" y="6342673"/>
                  <a:pt x="-10467" y="6012653"/>
                  <a:pt x="17841" y="5799484"/>
                </a:cubicBezTo>
                <a:lnTo>
                  <a:pt x="19845" y="5756408"/>
                </a:lnTo>
                <a:lnTo>
                  <a:pt x="17841" y="5734561"/>
                </a:lnTo>
                <a:cubicBezTo>
                  <a:pt x="13149" y="5695472"/>
                  <a:pt x="12578" y="5648752"/>
                  <a:pt x="13918" y="5598323"/>
                </a:cubicBezTo>
                <a:lnTo>
                  <a:pt x="18180" y="5508699"/>
                </a:lnTo>
                <a:lnTo>
                  <a:pt x="16493" y="5477760"/>
                </a:lnTo>
                <a:cubicBezTo>
                  <a:pt x="8966" y="5369709"/>
                  <a:pt x="1889" y="5260695"/>
                  <a:pt x="17841" y="5150260"/>
                </a:cubicBezTo>
                <a:cubicBezTo>
                  <a:pt x="-3463" y="5038150"/>
                  <a:pt x="-2139" y="4857473"/>
                  <a:pt x="6850" y="4650409"/>
                </a:cubicBezTo>
                <a:lnTo>
                  <a:pt x="14633" y="4498670"/>
                </a:lnTo>
                <a:lnTo>
                  <a:pt x="14494" y="4495758"/>
                </a:lnTo>
                <a:cubicBezTo>
                  <a:pt x="12245" y="4421472"/>
                  <a:pt x="13025" y="4335511"/>
                  <a:pt x="14442" y="4243130"/>
                </a:cubicBezTo>
                <a:lnTo>
                  <a:pt x="16801" y="4091152"/>
                </a:lnTo>
                <a:lnTo>
                  <a:pt x="13537" y="4018512"/>
                </a:lnTo>
                <a:lnTo>
                  <a:pt x="17696" y="3920163"/>
                </a:lnTo>
                <a:lnTo>
                  <a:pt x="17841" y="3851812"/>
                </a:lnTo>
                <a:cubicBezTo>
                  <a:pt x="15571" y="3651484"/>
                  <a:pt x="26219" y="3546077"/>
                  <a:pt x="24551" y="3386181"/>
                </a:cubicBezTo>
                <a:lnTo>
                  <a:pt x="24397" y="3379573"/>
                </a:lnTo>
                <a:lnTo>
                  <a:pt x="22173" y="3327681"/>
                </a:lnTo>
                <a:cubicBezTo>
                  <a:pt x="20895" y="3304536"/>
                  <a:pt x="19446" y="3284181"/>
                  <a:pt x="17841" y="3267510"/>
                </a:cubicBezTo>
                <a:cubicBezTo>
                  <a:pt x="8213" y="3167488"/>
                  <a:pt x="-3113" y="2984082"/>
                  <a:pt x="3931" y="2799801"/>
                </a:cubicBezTo>
                <a:lnTo>
                  <a:pt x="4125" y="2797274"/>
                </a:lnTo>
                <a:lnTo>
                  <a:pt x="3717" y="2776150"/>
                </a:lnTo>
                <a:cubicBezTo>
                  <a:pt x="3237" y="2640023"/>
                  <a:pt x="7465" y="2516197"/>
                  <a:pt x="17841" y="2423520"/>
                </a:cubicBezTo>
                <a:cubicBezTo>
                  <a:pt x="20435" y="2400350"/>
                  <a:pt x="22069" y="2375698"/>
                  <a:pt x="22982" y="2349684"/>
                </a:cubicBezTo>
                <a:lnTo>
                  <a:pt x="23157" y="2331991"/>
                </a:lnTo>
                <a:lnTo>
                  <a:pt x="21648" y="2290240"/>
                </a:lnTo>
                <a:cubicBezTo>
                  <a:pt x="18695" y="2240502"/>
                  <a:pt x="15426" y="2193755"/>
                  <a:pt x="14054" y="2150784"/>
                </a:cubicBezTo>
                <a:lnTo>
                  <a:pt x="17291" y="2050968"/>
                </a:lnTo>
                <a:lnTo>
                  <a:pt x="12351" y="1872365"/>
                </a:lnTo>
                <a:cubicBezTo>
                  <a:pt x="11665" y="1799113"/>
                  <a:pt x="12859" y="1722821"/>
                  <a:pt x="17841" y="1644450"/>
                </a:cubicBezTo>
                <a:lnTo>
                  <a:pt x="21169" y="1569934"/>
                </a:lnTo>
                <a:lnTo>
                  <a:pt x="20488" y="1547698"/>
                </a:lnTo>
                <a:cubicBezTo>
                  <a:pt x="19568" y="1516527"/>
                  <a:pt x="18663" y="1483900"/>
                  <a:pt x="17841" y="1449683"/>
                </a:cubicBezTo>
                <a:cubicBezTo>
                  <a:pt x="11271" y="1175953"/>
                  <a:pt x="1415" y="1152151"/>
                  <a:pt x="17841" y="995226"/>
                </a:cubicBezTo>
                <a:lnTo>
                  <a:pt x="19885" y="968921"/>
                </a:lnTo>
                <a:lnTo>
                  <a:pt x="17841" y="930304"/>
                </a:lnTo>
                <a:cubicBezTo>
                  <a:pt x="7442" y="768208"/>
                  <a:pt x="7865" y="285783"/>
                  <a:pt x="17841" y="21390"/>
                </a:cubicBezTo>
                <a:cubicBezTo>
                  <a:pt x="147136" y="10433"/>
                  <a:pt x="296588" y="9602"/>
                  <a:pt x="440468" y="11925"/>
                </a:cubicBezTo>
                <a:lnTo>
                  <a:pt x="473966" y="12726"/>
                </a:lnTo>
                <a:lnTo>
                  <a:pt x="478805" y="12539"/>
                </a:lnTo>
                <a:lnTo>
                  <a:pt x="484496" y="12977"/>
                </a:lnTo>
                <a:lnTo>
                  <a:pt x="648894" y="16905"/>
                </a:lnTo>
                <a:cubicBezTo>
                  <a:pt x="714833" y="18773"/>
                  <a:pt x="776163" y="20559"/>
                  <a:pt x="829667" y="21390"/>
                </a:cubicBezTo>
                <a:lnTo>
                  <a:pt x="916694" y="22693"/>
                </a:lnTo>
                <a:lnTo>
                  <a:pt x="933747" y="21390"/>
                </a:lnTo>
                <a:cubicBezTo>
                  <a:pt x="1086511" y="12604"/>
                  <a:pt x="1591110" y="15003"/>
                  <a:pt x="1863531" y="21390"/>
                </a:cubicBezTo>
                <a:lnTo>
                  <a:pt x="1920387" y="22646"/>
                </a:lnTo>
                <a:lnTo>
                  <a:pt x="2054705" y="24358"/>
                </a:lnTo>
                <a:cubicBezTo>
                  <a:pt x="2107717" y="24456"/>
                  <a:pt x="2161143" y="23719"/>
                  <a:pt x="2217404" y="21390"/>
                </a:cubicBezTo>
                <a:cubicBezTo>
                  <a:pt x="2442445" y="12073"/>
                  <a:pt x="2732199" y="18194"/>
                  <a:pt x="2911273" y="21390"/>
                </a:cubicBezTo>
                <a:lnTo>
                  <a:pt x="3023675" y="20799"/>
                </a:lnTo>
                <a:lnTo>
                  <a:pt x="3093869" y="15816"/>
                </a:lnTo>
                <a:cubicBezTo>
                  <a:pt x="3182922" y="11551"/>
                  <a:pt x="3301373" y="10993"/>
                  <a:pt x="3429365" y="12165"/>
                </a:cubicBezTo>
                <a:lnTo>
                  <a:pt x="3575555" y="14425"/>
                </a:lnTo>
                <a:lnTo>
                  <a:pt x="3605772" y="13210"/>
                </a:lnTo>
                <a:cubicBezTo>
                  <a:pt x="3774503" y="6974"/>
                  <a:pt x="3960371" y="3465"/>
                  <a:pt x="4063093" y="21390"/>
                </a:cubicBezTo>
                <a:lnTo>
                  <a:pt x="4088792" y="24677"/>
                </a:lnTo>
                <a:lnTo>
                  <a:pt x="4129769" y="25744"/>
                </a:lnTo>
                <a:cubicBezTo>
                  <a:pt x="4269845" y="29597"/>
                  <a:pt x="4297423" y="30995"/>
                  <a:pt x="4403088" y="21390"/>
                </a:cubicBezTo>
                <a:cubicBezTo>
                  <a:pt x="4473592" y="10814"/>
                  <a:pt x="4858406" y="-6032"/>
                  <a:pt x="5096956" y="21390"/>
                </a:cubicBezTo>
                <a:lnTo>
                  <a:pt x="5251798" y="27914"/>
                </a:lnTo>
                <a:lnTo>
                  <a:pt x="5332872" y="21390"/>
                </a:lnTo>
                <a:cubicBezTo>
                  <a:pt x="5422885" y="11295"/>
                  <a:pt x="5502187" y="8863"/>
                  <a:pt x="5576462" y="10240"/>
                </a:cubicBezTo>
                <a:lnTo>
                  <a:pt x="5700011" y="17015"/>
                </a:lnTo>
                <a:lnTo>
                  <a:pt x="5761151" y="15143"/>
                </a:lnTo>
                <a:cubicBezTo>
                  <a:pt x="5846776" y="14123"/>
                  <a:pt x="5935566" y="15403"/>
                  <a:pt x="6026740" y="21390"/>
                </a:cubicBezTo>
                <a:lnTo>
                  <a:pt x="6161088" y="29209"/>
                </a:lnTo>
                <a:lnTo>
                  <a:pt x="6262655" y="21390"/>
                </a:lnTo>
                <a:cubicBezTo>
                  <a:pt x="6405549" y="5694"/>
                  <a:pt x="6517747" y="175"/>
                  <a:pt x="6610089" y="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5320899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Video 4" descr="Fersken i en boks">
            <a:extLst>
              <a:ext uri="{FF2B5EF4-FFF2-40B4-BE49-F238E27FC236}">
                <a16:creationId xmlns:a16="http://schemas.microsoft.com/office/drawing/2014/main" id="{497FBE0F-B2E2-8D62-A90A-353B3CA128D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1" b="285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50000">
                <a:schemeClr val="tx1">
                  <a:alpha val="35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68183796-05C3-8165-3F1E-2B2911662F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3466" y="1322616"/>
            <a:ext cx="10905059" cy="265120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nb-NO" sz="5400">
                <a:solidFill>
                  <a:schemeClr val="bg1"/>
                </a:solidFill>
              </a:rPr>
              <a:t>Eva plukker en frukt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DE79DE28-DC0D-C2B2-C3A6-73EAA442D4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3466" y="4133135"/>
            <a:ext cx="10902016" cy="100876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/>
            <a:endParaRPr lang="nb-NO" sz="1800" dirty="0">
              <a:solidFill>
                <a:schemeClr val="bg1"/>
              </a:solidFill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4E5597F-CE67-4085-9548-E6A8036DA3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393881" y="4035362"/>
            <a:ext cx="5404237" cy="0"/>
          </a:xfrm>
          <a:prstGeom prst="line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8786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9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D2B266D-3625-4584-A5C3-7D3F672CF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Bilde 2" descr="Et bilde som inneholder Naturlig mat, landbruksvarer, utendørs, frukt">
            <a:extLst>
              <a:ext uri="{FF2B5EF4-FFF2-40B4-BE49-F238E27FC236}">
                <a16:creationId xmlns:a16="http://schemas.microsoft.com/office/drawing/2014/main" id="{6460BBA9-735A-4958-24D6-162FBC7E42B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96" b="-1"/>
          <a:stretch/>
        </p:blipFill>
        <p:spPr>
          <a:xfrm>
            <a:off x="180279" y="161490"/>
            <a:ext cx="11827082" cy="6534092"/>
          </a:xfrm>
          <a:custGeom>
            <a:avLst/>
            <a:gdLst/>
            <a:ahLst/>
            <a:cxnLst/>
            <a:rect l="l" t="t" r="r" b="b"/>
            <a:pathLst>
              <a:path w="11827082" h="6534092">
                <a:moveTo>
                  <a:pt x="6610089" y="5"/>
                </a:moveTo>
                <a:cubicBezTo>
                  <a:pt x="6763993" y="-277"/>
                  <a:pt x="6862741" y="14300"/>
                  <a:pt x="6956523" y="21390"/>
                </a:cubicBezTo>
                <a:cubicBezTo>
                  <a:pt x="7271939" y="-12207"/>
                  <a:pt x="7581352" y="149"/>
                  <a:pt x="7768349" y="21390"/>
                </a:cubicBezTo>
                <a:lnTo>
                  <a:pt x="7831642" y="23688"/>
                </a:lnTo>
                <a:lnTo>
                  <a:pt x="7886307" y="21390"/>
                </a:lnTo>
                <a:cubicBezTo>
                  <a:pt x="7951978" y="17798"/>
                  <a:pt x="8007622" y="16567"/>
                  <a:pt x="8057445" y="16600"/>
                </a:cubicBezTo>
                <a:lnTo>
                  <a:pt x="8096254" y="17396"/>
                </a:lnTo>
                <a:lnTo>
                  <a:pt x="8199591" y="12947"/>
                </a:lnTo>
                <a:cubicBezTo>
                  <a:pt x="8247971" y="12558"/>
                  <a:pt x="8296272" y="14617"/>
                  <a:pt x="8344260" y="21390"/>
                </a:cubicBezTo>
                <a:lnTo>
                  <a:pt x="8355505" y="22738"/>
                </a:lnTo>
                <a:lnTo>
                  <a:pt x="8462217" y="21390"/>
                </a:lnTo>
                <a:cubicBezTo>
                  <a:pt x="8567700" y="16869"/>
                  <a:pt x="8666620" y="17239"/>
                  <a:pt x="8761697" y="18554"/>
                </a:cubicBezTo>
                <a:lnTo>
                  <a:pt x="8808871" y="19038"/>
                </a:lnTo>
                <a:lnTo>
                  <a:pt x="8941246" y="13930"/>
                </a:lnTo>
                <a:cubicBezTo>
                  <a:pt x="9040199" y="10800"/>
                  <a:pt x="9149474" y="10157"/>
                  <a:pt x="9260166" y="21390"/>
                </a:cubicBezTo>
                <a:lnTo>
                  <a:pt x="9339613" y="26448"/>
                </a:lnTo>
                <a:lnTo>
                  <a:pt x="9432845" y="28493"/>
                </a:lnTo>
                <a:cubicBezTo>
                  <a:pt x="9587011" y="31230"/>
                  <a:pt x="9744909" y="31599"/>
                  <a:pt x="9849954" y="21390"/>
                </a:cubicBezTo>
                <a:cubicBezTo>
                  <a:pt x="10060044" y="972"/>
                  <a:pt x="10204432" y="2657"/>
                  <a:pt x="10425865" y="21390"/>
                </a:cubicBezTo>
                <a:lnTo>
                  <a:pt x="10477895" y="25158"/>
                </a:lnTo>
                <a:lnTo>
                  <a:pt x="10566351" y="27751"/>
                </a:lnTo>
                <a:cubicBezTo>
                  <a:pt x="10727031" y="32755"/>
                  <a:pt x="10877889" y="35639"/>
                  <a:pt x="11001775" y="21390"/>
                </a:cubicBezTo>
                <a:cubicBezTo>
                  <a:pt x="11249546" y="-7108"/>
                  <a:pt x="11434553" y="12510"/>
                  <a:pt x="11813601" y="21390"/>
                </a:cubicBezTo>
                <a:cubicBezTo>
                  <a:pt x="11817928" y="208271"/>
                  <a:pt x="11818867" y="336567"/>
                  <a:pt x="11813601" y="475847"/>
                </a:cubicBezTo>
                <a:cubicBezTo>
                  <a:pt x="11808335" y="615127"/>
                  <a:pt x="11845853" y="1008651"/>
                  <a:pt x="11813601" y="1254916"/>
                </a:cubicBezTo>
                <a:cubicBezTo>
                  <a:pt x="11809570" y="1285699"/>
                  <a:pt x="11806768" y="1314174"/>
                  <a:pt x="11804923" y="1340777"/>
                </a:cubicBezTo>
                <a:lnTo>
                  <a:pt x="11803652" y="1373115"/>
                </a:lnTo>
                <a:lnTo>
                  <a:pt x="11804560" y="1395572"/>
                </a:lnTo>
                <a:cubicBezTo>
                  <a:pt x="11806656" y="1431340"/>
                  <a:pt x="11809600" y="1470662"/>
                  <a:pt x="11813601" y="1514605"/>
                </a:cubicBezTo>
                <a:cubicBezTo>
                  <a:pt x="11829606" y="1690380"/>
                  <a:pt x="11822955" y="1813845"/>
                  <a:pt x="11815628" y="1920902"/>
                </a:cubicBezTo>
                <a:lnTo>
                  <a:pt x="11811346" y="1995660"/>
                </a:lnTo>
                <a:lnTo>
                  <a:pt x="11813868" y="2104640"/>
                </a:lnTo>
                <a:lnTo>
                  <a:pt x="11817197" y="2264365"/>
                </a:lnTo>
                <a:lnTo>
                  <a:pt x="11821465" y="2306631"/>
                </a:lnTo>
                <a:cubicBezTo>
                  <a:pt x="11835170" y="2477814"/>
                  <a:pt x="11818400" y="2578773"/>
                  <a:pt x="11813601" y="2683208"/>
                </a:cubicBezTo>
                <a:cubicBezTo>
                  <a:pt x="11809487" y="2772725"/>
                  <a:pt x="11816027" y="2930030"/>
                  <a:pt x="11816192" y="3070653"/>
                </a:cubicBezTo>
                <a:lnTo>
                  <a:pt x="11813610" y="3202145"/>
                </a:lnTo>
                <a:lnTo>
                  <a:pt x="11813601" y="3267510"/>
                </a:lnTo>
                <a:cubicBezTo>
                  <a:pt x="11811419" y="3587194"/>
                  <a:pt x="11813535" y="3497122"/>
                  <a:pt x="11813601" y="3721967"/>
                </a:cubicBezTo>
                <a:cubicBezTo>
                  <a:pt x="11813617" y="3778178"/>
                  <a:pt x="11814293" y="3835214"/>
                  <a:pt x="11815131" y="3894088"/>
                </a:cubicBezTo>
                <a:lnTo>
                  <a:pt x="11816203" y="3972593"/>
                </a:lnTo>
                <a:lnTo>
                  <a:pt x="11816265" y="3973919"/>
                </a:lnTo>
                <a:cubicBezTo>
                  <a:pt x="11819902" y="4062998"/>
                  <a:pt x="11819694" y="4122248"/>
                  <a:pt x="11818174" y="4171327"/>
                </a:cubicBezTo>
                <a:lnTo>
                  <a:pt x="11817878" y="4178488"/>
                </a:lnTo>
                <a:lnTo>
                  <a:pt x="11818118" y="4277530"/>
                </a:lnTo>
                <a:cubicBezTo>
                  <a:pt x="11817612" y="4347824"/>
                  <a:pt x="11816272" y="4421987"/>
                  <a:pt x="11813601" y="4501036"/>
                </a:cubicBezTo>
                <a:cubicBezTo>
                  <a:pt x="11824398" y="4779554"/>
                  <a:pt x="11834923" y="4895505"/>
                  <a:pt x="11813601" y="5020415"/>
                </a:cubicBezTo>
                <a:cubicBezTo>
                  <a:pt x="11808270" y="5051643"/>
                  <a:pt x="11804885" y="5094410"/>
                  <a:pt x="11802984" y="5145366"/>
                </a:cubicBezTo>
                <a:lnTo>
                  <a:pt x="11802805" y="5153576"/>
                </a:lnTo>
                <a:lnTo>
                  <a:pt x="11813601" y="5280104"/>
                </a:lnTo>
                <a:cubicBezTo>
                  <a:pt x="11848339" y="5545832"/>
                  <a:pt x="11803810" y="5568088"/>
                  <a:pt x="11813601" y="5734561"/>
                </a:cubicBezTo>
                <a:cubicBezTo>
                  <a:pt x="11814825" y="5755370"/>
                  <a:pt x="11815354" y="5777180"/>
                  <a:pt x="11815391" y="5800160"/>
                </a:cubicBezTo>
                <a:lnTo>
                  <a:pt x="11814403" y="5861994"/>
                </a:lnTo>
                <a:lnTo>
                  <a:pt x="11814897" y="5940552"/>
                </a:lnTo>
                <a:cubicBezTo>
                  <a:pt x="11813455" y="6007961"/>
                  <a:pt x="11810716" y="6074118"/>
                  <a:pt x="11808410" y="6139030"/>
                </a:cubicBezTo>
                <a:lnTo>
                  <a:pt x="11805249" y="6294204"/>
                </a:lnTo>
                <a:lnTo>
                  <a:pt x="11806853" y="6377232"/>
                </a:lnTo>
                <a:lnTo>
                  <a:pt x="11813601" y="6513630"/>
                </a:lnTo>
                <a:cubicBezTo>
                  <a:pt x="11755932" y="6520071"/>
                  <a:pt x="11702085" y="6522123"/>
                  <a:pt x="11651008" y="6521869"/>
                </a:cubicBezTo>
                <a:lnTo>
                  <a:pt x="11606878" y="6520178"/>
                </a:lnTo>
                <a:lnTo>
                  <a:pt x="11480359" y="6526470"/>
                </a:lnTo>
                <a:cubicBezTo>
                  <a:pt x="11411497" y="6529079"/>
                  <a:pt x="11340067" y="6529281"/>
                  <a:pt x="11235913" y="6522672"/>
                </a:cubicBezTo>
                <a:lnTo>
                  <a:pt x="11167376" y="6517338"/>
                </a:lnTo>
                <a:lnTo>
                  <a:pt x="11118099" y="6519937"/>
                </a:lnTo>
                <a:cubicBezTo>
                  <a:pt x="11008080" y="6519923"/>
                  <a:pt x="10918905" y="6505169"/>
                  <a:pt x="10779737" y="6513630"/>
                </a:cubicBezTo>
                <a:lnTo>
                  <a:pt x="10756340" y="6513513"/>
                </a:lnTo>
                <a:lnTo>
                  <a:pt x="10748952" y="6514346"/>
                </a:lnTo>
                <a:cubicBezTo>
                  <a:pt x="10725838" y="6516206"/>
                  <a:pt x="10699773" y="6516641"/>
                  <a:pt x="10661780" y="6513630"/>
                </a:cubicBezTo>
                <a:lnTo>
                  <a:pt x="10643067" y="6512943"/>
                </a:lnTo>
                <a:lnTo>
                  <a:pt x="10627638" y="6512866"/>
                </a:lnTo>
                <a:lnTo>
                  <a:pt x="10598539" y="6511309"/>
                </a:lnTo>
                <a:lnTo>
                  <a:pt x="10590670" y="6511020"/>
                </a:lnTo>
                <a:cubicBezTo>
                  <a:pt x="10422654" y="6509230"/>
                  <a:pt x="10114537" y="6525711"/>
                  <a:pt x="9930443" y="6519069"/>
                </a:cubicBezTo>
                <a:lnTo>
                  <a:pt x="9908887" y="6517613"/>
                </a:lnTo>
                <a:lnTo>
                  <a:pt x="9697150" y="6531900"/>
                </a:lnTo>
                <a:cubicBezTo>
                  <a:pt x="9438634" y="6540253"/>
                  <a:pt x="9217380" y="6522684"/>
                  <a:pt x="9038128" y="6513630"/>
                </a:cubicBezTo>
                <a:lnTo>
                  <a:pt x="8901719" y="6509665"/>
                </a:lnTo>
                <a:lnTo>
                  <a:pt x="8766922" y="6512046"/>
                </a:lnTo>
                <a:cubicBezTo>
                  <a:pt x="8694433" y="6513288"/>
                  <a:pt x="8629372" y="6514112"/>
                  <a:pt x="8580175" y="6513630"/>
                </a:cubicBezTo>
                <a:lnTo>
                  <a:pt x="8571277" y="6513524"/>
                </a:lnTo>
                <a:lnTo>
                  <a:pt x="8462217" y="6513630"/>
                </a:lnTo>
                <a:cubicBezTo>
                  <a:pt x="8225188" y="6509968"/>
                  <a:pt x="7780127" y="6525503"/>
                  <a:pt x="7532434" y="6513630"/>
                </a:cubicBezTo>
                <a:lnTo>
                  <a:pt x="7448622" y="6511320"/>
                </a:lnTo>
                <a:lnTo>
                  <a:pt x="7428354" y="6513630"/>
                </a:lnTo>
                <a:cubicBezTo>
                  <a:pt x="7293248" y="6538560"/>
                  <a:pt x="7186080" y="6533261"/>
                  <a:pt x="7078782" y="6523679"/>
                </a:cubicBezTo>
                <a:lnTo>
                  <a:pt x="6973169" y="6513887"/>
                </a:lnTo>
                <a:lnTo>
                  <a:pt x="6954249" y="6514033"/>
                </a:lnTo>
                <a:cubicBezTo>
                  <a:pt x="6918701" y="6514123"/>
                  <a:pt x="6880374" y="6514018"/>
                  <a:pt x="6838566" y="6513630"/>
                </a:cubicBezTo>
                <a:lnTo>
                  <a:pt x="6790865" y="6514652"/>
                </a:lnTo>
                <a:lnTo>
                  <a:pt x="6717520" y="6518204"/>
                </a:lnTo>
                <a:lnTo>
                  <a:pt x="6690736" y="6516798"/>
                </a:lnTo>
                <a:lnTo>
                  <a:pt x="6604647" y="6518643"/>
                </a:lnTo>
                <a:cubicBezTo>
                  <a:pt x="6383546" y="6528740"/>
                  <a:pt x="6188571" y="6547337"/>
                  <a:pt x="5908782" y="6513630"/>
                </a:cubicBezTo>
                <a:lnTo>
                  <a:pt x="5827432" y="6506155"/>
                </a:lnTo>
                <a:lnTo>
                  <a:pt x="5818169" y="6505897"/>
                </a:lnTo>
                <a:cubicBezTo>
                  <a:pt x="5656134" y="6501940"/>
                  <a:pt x="5476891" y="6500561"/>
                  <a:pt x="5360626" y="6513630"/>
                </a:cubicBezTo>
                <a:cubicBezTo>
                  <a:pt x="5244362" y="6526700"/>
                  <a:pt x="5155294" y="6523407"/>
                  <a:pt x="5082581" y="6518492"/>
                </a:cubicBezTo>
                <a:lnTo>
                  <a:pt x="5011539" y="6513612"/>
                </a:lnTo>
                <a:lnTo>
                  <a:pt x="4978999" y="6513630"/>
                </a:lnTo>
                <a:lnTo>
                  <a:pt x="4947560" y="6512597"/>
                </a:lnTo>
                <a:lnTo>
                  <a:pt x="4902673" y="6513630"/>
                </a:lnTo>
                <a:cubicBezTo>
                  <a:pt x="4851834" y="6520217"/>
                  <a:pt x="4795188" y="6523001"/>
                  <a:pt x="4737076" y="6522747"/>
                </a:cubicBezTo>
                <a:lnTo>
                  <a:pt x="4649328" y="6518160"/>
                </a:lnTo>
                <a:lnTo>
                  <a:pt x="4624935" y="6519597"/>
                </a:lnTo>
                <a:cubicBezTo>
                  <a:pt x="4598495" y="6519851"/>
                  <a:pt x="4566987" y="6518389"/>
                  <a:pt x="4521046" y="6513630"/>
                </a:cubicBezTo>
                <a:lnTo>
                  <a:pt x="4456833" y="6510131"/>
                </a:lnTo>
                <a:lnTo>
                  <a:pt x="4343538" y="6512337"/>
                </a:lnTo>
                <a:cubicBezTo>
                  <a:pt x="4260681" y="6514690"/>
                  <a:pt x="4174545" y="6517475"/>
                  <a:pt x="4104725" y="6513630"/>
                </a:cubicBezTo>
                <a:cubicBezTo>
                  <a:pt x="3965085" y="6505941"/>
                  <a:pt x="3802107" y="6535988"/>
                  <a:pt x="3528815" y="6513630"/>
                </a:cubicBezTo>
                <a:lnTo>
                  <a:pt x="3407613" y="6504978"/>
                </a:lnTo>
                <a:lnTo>
                  <a:pt x="3251268" y="6513630"/>
                </a:lnTo>
                <a:cubicBezTo>
                  <a:pt x="3103602" y="6529652"/>
                  <a:pt x="3004932" y="6519904"/>
                  <a:pt x="2867035" y="6513929"/>
                </a:cubicBezTo>
                <a:lnTo>
                  <a:pt x="2840124" y="6513045"/>
                </a:lnTo>
                <a:lnTo>
                  <a:pt x="2834946" y="6513630"/>
                </a:lnTo>
                <a:cubicBezTo>
                  <a:pt x="2691933" y="6538293"/>
                  <a:pt x="2614008" y="6529004"/>
                  <a:pt x="2502859" y="6520536"/>
                </a:cubicBezTo>
                <a:lnTo>
                  <a:pt x="2442001" y="6517197"/>
                </a:lnTo>
                <a:lnTo>
                  <a:pt x="2438245" y="6517313"/>
                </a:lnTo>
                <a:cubicBezTo>
                  <a:pt x="2401807" y="6517985"/>
                  <a:pt x="2368299" y="6518156"/>
                  <a:pt x="2336678" y="6517988"/>
                </a:cubicBezTo>
                <a:lnTo>
                  <a:pt x="2185932" y="6514754"/>
                </a:lnTo>
                <a:lnTo>
                  <a:pt x="1960620" y="6520062"/>
                </a:lnTo>
                <a:cubicBezTo>
                  <a:pt x="1876521" y="6521810"/>
                  <a:pt x="1788378" y="6523022"/>
                  <a:pt x="1701155" y="6522387"/>
                </a:cubicBezTo>
                <a:lnTo>
                  <a:pt x="1589271" y="6518529"/>
                </a:lnTo>
                <a:lnTo>
                  <a:pt x="1539168" y="6519829"/>
                </a:lnTo>
                <a:cubicBezTo>
                  <a:pt x="1395291" y="6522782"/>
                  <a:pt x="1407110" y="6517174"/>
                  <a:pt x="1287620" y="6513630"/>
                </a:cubicBezTo>
                <a:cubicBezTo>
                  <a:pt x="1168131" y="6510087"/>
                  <a:pt x="1041230" y="6513238"/>
                  <a:pt x="932033" y="6514000"/>
                </a:cubicBezTo>
                <a:lnTo>
                  <a:pt x="918750" y="6513952"/>
                </a:lnTo>
                <a:lnTo>
                  <a:pt x="858917" y="6514806"/>
                </a:lnTo>
                <a:cubicBezTo>
                  <a:pt x="826932" y="6514879"/>
                  <a:pt x="792070" y="6514545"/>
                  <a:pt x="753341" y="6513630"/>
                </a:cubicBezTo>
                <a:cubicBezTo>
                  <a:pt x="443511" y="6506311"/>
                  <a:pt x="354936" y="6524642"/>
                  <a:pt x="17841" y="6513630"/>
                </a:cubicBezTo>
                <a:cubicBezTo>
                  <a:pt x="-956" y="6342673"/>
                  <a:pt x="-10467" y="6012653"/>
                  <a:pt x="17841" y="5799484"/>
                </a:cubicBezTo>
                <a:lnTo>
                  <a:pt x="19845" y="5756408"/>
                </a:lnTo>
                <a:lnTo>
                  <a:pt x="17841" y="5734561"/>
                </a:lnTo>
                <a:cubicBezTo>
                  <a:pt x="13149" y="5695472"/>
                  <a:pt x="12578" y="5648752"/>
                  <a:pt x="13918" y="5598323"/>
                </a:cubicBezTo>
                <a:lnTo>
                  <a:pt x="18180" y="5508699"/>
                </a:lnTo>
                <a:lnTo>
                  <a:pt x="16493" y="5477760"/>
                </a:lnTo>
                <a:cubicBezTo>
                  <a:pt x="8966" y="5369709"/>
                  <a:pt x="1889" y="5260695"/>
                  <a:pt x="17841" y="5150260"/>
                </a:cubicBezTo>
                <a:cubicBezTo>
                  <a:pt x="-3463" y="5038150"/>
                  <a:pt x="-2139" y="4857473"/>
                  <a:pt x="6850" y="4650409"/>
                </a:cubicBezTo>
                <a:lnTo>
                  <a:pt x="14633" y="4498670"/>
                </a:lnTo>
                <a:lnTo>
                  <a:pt x="14494" y="4495758"/>
                </a:lnTo>
                <a:cubicBezTo>
                  <a:pt x="12245" y="4421472"/>
                  <a:pt x="13025" y="4335511"/>
                  <a:pt x="14442" y="4243130"/>
                </a:cubicBezTo>
                <a:lnTo>
                  <a:pt x="16801" y="4091152"/>
                </a:lnTo>
                <a:lnTo>
                  <a:pt x="13537" y="4018512"/>
                </a:lnTo>
                <a:lnTo>
                  <a:pt x="17696" y="3920163"/>
                </a:lnTo>
                <a:lnTo>
                  <a:pt x="17841" y="3851812"/>
                </a:lnTo>
                <a:cubicBezTo>
                  <a:pt x="15571" y="3651484"/>
                  <a:pt x="26219" y="3546077"/>
                  <a:pt x="24551" y="3386181"/>
                </a:cubicBezTo>
                <a:lnTo>
                  <a:pt x="24397" y="3379573"/>
                </a:lnTo>
                <a:lnTo>
                  <a:pt x="22173" y="3327681"/>
                </a:lnTo>
                <a:cubicBezTo>
                  <a:pt x="20895" y="3304536"/>
                  <a:pt x="19446" y="3284181"/>
                  <a:pt x="17841" y="3267510"/>
                </a:cubicBezTo>
                <a:cubicBezTo>
                  <a:pt x="8213" y="3167488"/>
                  <a:pt x="-3113" y="2984082"/>
                  <a:pt x="3931" y="2799801"/>
                </a:cubicBezTo>
                <a:lnTo>
                  <a:pt x="4125" y="2797274"/>
                </a:lnTo>
                <a:lnTo>
                  <a:pt x="3717" y="2776150"/>
                </a:lnTo>
                <a:cubicBezTo>
                  <a:pt x="3237" y="2640023"/>
                  <a:pt x="7465" y="2516197"/>
                  <a:pt x="17841" y="2423520"/>
                </a:cubicBezTo>
                <a:cubicBezTo>
                  <a:pt x="20435" y="2400350"/>
                  <a:pt x="22069" y="2375698"/>
                  <a:pt x="22982" y="2349684"/>
                </a:cubicBezTo>
                <a:lnTo>
                  <a:pt x="23157" y="2331991"/>
                </a:lnTo>
                <a:lnTo>
                  <a:pt x="21648" y="2290240"/>
                </a:lnTo>
                <a:cubicBezTo>
                  <a:pt x="18695" y="2240502"/>
                  <a:pt x="15426" y="2193755"/>
                  <a:pt x="14054" y="2150784"/>
                </a:cubicBezTo>
                <a:lnTo>
                  <a:pt x="17291" y="2050968"/>
                </a:lnTo>
                <a:lnTo>
                  <a:pt x="12351" y="1872365"/>
                </a:lnTo>
                <a:cubicBezTo>
                  <a:pt x="11665" y="1799113"/>
                  <a:pt x="12859" y="1722821"/>
                  <a:pt x="17841" y="1644450"/>
                </a:cubicBezTo>
                <a:lnTo>
                  <a:pt x="21169" y="1569934"/>
                </a:lnTo>
                <a:lnTo>
                  <a:pt x="20488" y="1547698"/>
                </a:lnTo>
                <a:cubicBezTo>
                  <a:pt x="19568" y="1516527"/>
                  <a:pt x="18663" y="1483900"/>
                  <a:pt x="17841" y="1449683"/>
                </a:cubicBezTo>
                <a:cubicBezTo>
                  <a:pt x="11271" y="1175953"/>
                  <a:pt x="1415" y="1152151"/>
                  <a:pt x="17841" y="995226"/>
                </a:cubicBezTo>
                <a:lnTo>
                  <a:pt x="19885" y="968921"/>
                </a:lnTo>
                <a:lnTo>
                  <a:pt x="17841" y="930304"/>
                </a:lnTo>
                <a:cubicBezTo>
                  <a:pt x="7442" y="768208"/>
                  <a:pt x="7865" y="285783"/>
                  <a:pt x="17841" y="21390"/>
                </a:cubicBezTo>
                <a:cubicBezTo>
                  <a:pt x="147136" y="10433"/>
                  <a:pt x="296588" y="9602"/>
                  <a:pt x="440468" y="11925"/>
                </a:cubicBezTo>
                <a:lnTo>
                  <a:pt x="473966" y="12726"/>
                </a:lnTo>
                <a:lnTo>
                  <a:pt x="478805" y="12539"/>
                </a:lnTo>
                <a:lnTo>
                  <a:pt x="484496" y="12977"/>
                </a:lnTo>
                <a:lnTo>
                  <a:pt x="648894" y="16905"/>
                </a:lnTo>
                <a:cubicBezTo>
                  <a:pt x="714833" y="18773"/>
                  <a:pt x="776163" y="20559"/>
                  <a:pt x="829667" y="21390"/>
                </a:cubicBezTo>
                <a:lnTo>
                  <a:pt x="916694" y="22693"/>
                </a:lnTo>
                <a:lnTo>
                  <a:pt x="933747" y="21390"/>
                </a:lnTo>
                <a:cubicBezTo>
                  <a:pt x="1086511" y="12604"/>
                  <a:pt x="1591110" y="15003"/>
                  <a:pt x="1863531" y="21390"/>
                </a:cubicBezTo>
                <a:lnTo>
                  <a:pt x="1920387" y="22646"/>
                </a:lnTo>
                <a:lnTo>
                  <a:pt x="2054705" y="24358"/>
                </a:lnTo>
                <a:cubicBezTo>
                  <a:pt x="2107717" y="24456"/>
                  <a:pt x="2161143" y="23719"/>
                  <a:pt x="2217404" y="21390"/>
                </a:cubicBezTo>
                <a:cubicBezTo>
                  <a:pt x="2442445" y="12073"/>
                  <a:pt x="2732199" y="18194"/>
                  <a:pt x="2911273" y="21390"/>
                </a:cubicBezTo>
                <a:lnTo>
                  <a:pt x="3023675" y="20799"/>
                </a:lnTo>
                <a:lnTo>
                  <a:pt x="3093869" y="15816"/>
                </a:lnTo>
                <a:cubicBezTo>
                  <a:pt x="3182922" y="11551"/>
                  <a:pt x="3301373" y="10993"/>
                  <a:pt x="3429365" y="12165"/>
                </a:cubicBezTo>
                <a:lnTo>
                  <a:pt x="3575555" y="14425"/>
                </a:lnTo>
                <a:lnTo>
                  <a:pt x="3605772" y="13210"/>
                </a:lnTo>
                <a:cubicBezTo>
                  <a:pt x="3774503" y="6974"/>
                  <a:pt x="3960371" y="3465"/>
                  <a:pt x="4063093" y="21390"/>
                </a:cubicBezTo>
                <a:lnTo>
                  <a:pt x="4088792" y="24677"/>
                </a:lnTo>
                <a:lnTo>
                  <a:pt x="4129769" y="25744"/>
                </a:lnTo>
                <a:cubicBezTo>
                  <a:pt x="4269845" y="29597"/>
                  <a:pt x="4297423" y="30995"/>
                  <a:pt x="4403088" y="21390"/>
                </a:cubicBezTo>
                <a:cubicBezTo>
                  <a:pt x="4473592" y="10814"/>
                  <a:pt x="4858406" y="-6032"/>
                  <a:pt x="5096956" y="21390"/>
                </a:cubicBezTo>
                <a:lnTo>
                  <a:pt x="5251798" y="27914"/>
                </a:lnTo>
                <a:lnTo>
                  <a:pt x="5332872" y="21390"/>
                </a:lnTo>
                <a:cubicBezTo>
                  <a:pt x="5422885" y="11295"/>
                  <a:pt x="5502187" y="8863"/>
                  <a:pt x="5576462" y="10240"/>
                </a:cubicBezTo>
                <a:lnTo>
                  <a:pt x="5700011" y="17015"/>
                </a:lnTo>
                <a:lnTo>
                  <a:pt x="5761151" y="15143"/>
                </a:lnTo>
                <a:cubicBezTo>
                  <a:pt x="5846776" y="14123"/>
                  <a:pt x="5935566" y="15403"/>
                  <a:pt x="6026740" y="21390"/>
                </a:cubicBezTo>
                <a:lnTo>
                  <a:pt x="6161088" y="29209"/>
                </a:lnTo>
                <a:lnTo>
                  <a:pt x="6262655" y="21390"/>
                </a:lnTo>
                <a:cubicBezTo>
                  <a:pt x="6405549" y="5694"/>
                  <a:pt x="6517747" y="175"/>
                  <a:pt x="6610089" y="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631290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AFC30FFD-AD8B-DC59-9EAB-D37EBF00F4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0338" y="640080"/>
            <a:ext cx="3734014" cy="3566160"/>
          </a:xfrm>
        </p:spPr>
        <p:txBody>
          <a:bodyPr anchor="b">
            <a:normAutofit/>
          </a:bodyPr>
          <a:lstStyle/>
          <a:p>
            <a:r>
              <a:rPr lang="nb-NO" sz="8000"/>
              <a:t>Noahs ark 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CF90B2D2-F754-E537-065F-638659F6C6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90339" y="4636008"/>
            <a:ext cx="3734014" cy="1572768"/>
          </a:xfrm>
        </p:spPr>
        <p:txBody>
          <a:bodyPr>
            <a:normAutofit/>
          </a:bodyPr>
          <a:lstStyle/>
          <a:p>
            <a:endParaRPr lang="nb-NO" dirty="0"/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27432"/>
          </a:xfrm>
          <a:custGeom>
            <a:avLst/>
            <a:gdLst>
              <a:gd name="connsiteX0" fmla="*/ 0 w 3474720"/>
              <a:gd name="connsiteY0" fmla="*/ 0 h 27432"/>
              <a:gd name="connsiteX1" fmla="*/ 660197 w 3474720"/>
              <a:gd name="connsiteY1" fmla="*/ 0 h 27432"/>
              <a:gd name="connsiteX2" fmla="*/ 1355141 w 3474720"/>
              <a:gd name="connsiteY2" fmla="*/ 0 h 27432"/>
              <a:gd name="connsiteX3" fmla="*/ 2084832 w 3474720"/>
              <a:gd name="connsiteY3" fmla="*/ 0 h 27432"/>
              <a:gd name="connsiteX4" fmla="*/ 2814523 w 3474720"/>
              <a:gd name="connsiteY4" fmla="*/ 0 h 27432"/>
              <a:gd name="connsiteX5" fmla="*/ 3474720 w 3474720"/>
              <a:gd name="connsiteY5" fmla="*/ 0 h 27432"/>
              <a:gd name="connsiteX6" fmla="*/ 3474720 w 3474720"/>
              <a:gd name="connsiteY6" fmla="*/ 27432 h 27432"/>
              <a:gd name="connsiteX7" fmla="*/ 2710282 w 3474720"/>
              <a:gd name="connsiteY7" fmla="*/ 27432 h 27432"/>
              <a:gd name="connsiteX8" fmla="*/ 1945843 w 3474720"/>
              <a:gd name="connsiteY8" fmla="*/ 27432 h 27432"/>
              <a:gd name="connsiteX9" fmla="*/ 1250899 w 3474720"/>
              <a:gd name="connsiteY9" fmla="*/ 27432 h 27432"/>
              <a:gd name="connsiteX10" fmla="*/ 0 w 3474720"/>
              <a:gd name="connsiteY10" fmla="*/ 27432 h 27432"/>
              <a:gd name="connsiteX11" fmla="*/ 0 w 3474720"/>
              <a:gd name="connsiteY11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474720" h="27432" fill="none" extrusionOk="0">
                <a:moveTo>
                  <a:pt x="0" y="0"/>
                </a:moveTo>
                <a:cubicBezTo>
                  <a:pt x="307185" y="-8713"/>
                  <a:pt x="392307" y="-13121"/>
                  <a:pt x="660197" y="0"/>
                </a:cubicBezTo>
                <a:cubicBezTo>
                  <a:pt x="928087" y="13121"/>
                  <a:pt x="1167029" y="-2668"/>
                  <a:pt x="1355141" y="0"/>
                </a:cubicBezTo>
                <a:cubicBezTo>
                  <a:pt x="1543253" y="2668"/>
                  <a:pt x="1739408" y="-6709"/>
                  <a:pt x="2084832" y="0"/>
                </a:cubicBezTo>
                <a:cubicBezTo>
                  <a:pt x="2430256" y="6709"/>
                  <a:pt x="2538889" y="29706"/>
                  <a:pt x="2814523" y="0"/>
                </a:cubicBezTo>
                <a:cubicBezTo>
                  <a:pt x="3090157" y="-29706"/>
                  <a:pt x="3152920" y="-15446"/>
                  <a:pt x="3474720" y="0"/>
                </a:cubicBezTo>
                <a:cubicBezTo>
                  <a:pt x="3473554" y="7395"/>
                  <a:pt x="3474765" y="21864"/>
                  <a:pt x="3474720" y="27432"/>
                </a:cubicBezTo>
                <a:cubicBezTo>
                  <a:pt x="3275380" y="12730"/>
                  <a:pt x="2958934" y="10130"/>
                  <a:pt x="2710282" y="27432"/>
                </a:cubicBezTo>
                <a:cubicBezTo>
                  <a:pt x="2461630" y="44734"/>
                  <a:pt x="2131168" y="43757"/>
                  <a:pt x="1945843" y="27432"/>
                </a:cubicBezTo>
                <a:cubicBezTo>
                  <a:pt x="1760518" y="11107"/>
                  <a:pt x="1444829" y="-3738"/>
                  <a:pt x="1250899" y="27432"/>
                </a:cubicBezTo>
                <a:cubicBezTo>
                  <a:pt x="1056969" y="58602"/>
                  <a:pt x="444992" y="52761"/>
                  <a:pt x="0" y="27432"/>
                </a:cubicBezTo>
                <a:cubicBezTo>
                  <a:pt x="-503" y="20663"/>
                  <a:pt x="1168" y="5855"/>
                  <a:pt x="0" y="0"/>
                </a:cubicBezTo>
                <a:close/>
              </a:path>
              <a:path w="3474720" h="27432" stroke="0" extrusionOk="0">
                <a:moveTo>
                  <a:pt x="0" y="0"/>
                </a:moveTo>
                <a:cubicBezTo>
                  <a:pt x="300114" y="-5103"/>
                  <a:pt x="525093" y="-25284"/>
                  <a:pt x="660197" y="0"/>
                </a:cubicBezTo>
                <a:cubicBezTo>
                  <a:pt x="795301" y="25284"/>
                  <a:pt x="1023172" y="17955"/>
                  <a:pt x="1250899" y="0"/>
                </a:cubicBezTo>
                <a:cubicBezTo>
                  <a:pt x="1478626" y="-17955"/>
                  <a:pt x="1782079" y="-27844"/>
                  <a:pt x="2015338" y="0"/>
                </a:cubicBezTo>
                <a:cubicBezTo>
                  <a:pt x="2248597" y="27844"/>
                  <a:pt x="2491007" y="27648"/>
                  <a:pt x="2675534" y="0"/>
                </a:cubicBezTo>
                <a:cubicBezTo>
                  <a:pt x="2860061" y="-27648"/>
                  <a:pt x="3088679" y="-3661"/>
                  <a:pt x="3474720" y="0"/>
                </a:cubicBezTo>
                <a:cubicBezTo>
                  <a:pt x="3474913" y="12649"/>
                  <a:pt x="3473732" y="17989"/>
                  <a:pt x="3474720" y="27432"/>
                </a:cubicBezTo>
                <a:cubicBezTo>
                  <a:pt x="3317198" y="15714"/>
                  <a:pt x="2959205" y="52182"/>
                  <a:pt x="2779776" y="27432"/>
                </a:cubicBezTo>
                <a:cubicBezTo>
                  <a:pt x="2600347" y="2682"/>
                  <a:pt x="2382660" y="-684"/>
                  <a:pt x="2015338" y="27432"/>
                </a:cubicBezTo>
                <a:cubicBezTo>
                  <a:pt x="1648016" y="55548"/>
                  <a:pt x="1641073" y="39646"/>
                  <a:pt x="1424635" y="27432"/>
                </a:cubicBezTo>
                <a:cubicBezTo>
                  <a:pt x="1208197" y="15218"/>
                  <a:pt x="1021559" y="15893"/>
                  <a:pt x="729691" y="27432"/>
                </a:cubicBezTo>
                <a:cubicBezTo>
                  <a:pt x="437823" y="38971"/>
                  <a:pt x="153856" y="-2647"/>
                  <a:pt x="0" y="27432"/>
                </a:cubicBezTo>
                <a:cubicBezTo>
                  <a:pt x="1300" y="19678"/>
                  <a:pt x="-86" y="12044"/>
                  <a:pt x="0" y="0"/>
                </a:cubicBezTo>
                <a:close/>
              </a:path>
            </a:pathLst>
          </a:custGeom>
          <a:solidFill>
            <a:srgbClr val="4D77C3"/>
          </a:solidFill>
          <a:ln w="38100" cap="rnd">
            <a:solidFill>
              <a:srgbClr val="4D77C3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Et bilde som inneholder Fargerikt, maling, kunst, uskarphet&#10;&#10;Automatisk generert beskrivelse">
            <a:extLst>
              <a:ext uri="{FF2B5EF4-FFF2-40B4-BE49-F238E27FC236}">
                <a16:creationId xmlns:a16="http://schemas.microsoft.com/office/drawing/2014/main" id="{7155819C-4A73-48CA-34E6-B3091F9E8E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437" r="17849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9930391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F027EB3A-DF05-4A1A-99F5-BE83E76546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Bilde 2" descr="Et bilde som inneholder maling, tegnefilm, tegning, båt&#10;&#10;Automatisk generert beskrivelse">
            <a:extLst>
              <a:ext uri="{FF2B5EF4-FFF2-40B4-BE49-F238E27FC236}">
                <a16:creationId xmlns:a16="http://schemas.microsoft.com/office/drawing/2014/main" id="{F4DA2334-3A66-7DD3-204C-8C67759F7A4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99" r="1" b="1"/>
          <a:stretch/>
        </p:blipFill>
        <p:spPr>
          <a:xfrm>
            <a:off x="625240" y="10"/>
            <a:ext cx="10941520" cy="6857990"/>
          </a:xfrm>
          <a:custGeom>
            <a:avLst/>
            <a:gdLst/>
            <a:ahLst/>
            <a:cxnLst/>
            <a:rect l="l" t="t" r="r" b="b"/>
            <a:pathLst>
              <a:path w="10941520" h="6858000">
                <a:moveTo>
                  <a:pt x="8510032" y="6464315"/>
                </a:moveTo>
                <a:lnTo>
                  <a:pt x="8508022" y="6467080"/>
                </a:lnTo>
                <a:lnTo>
                  <a:pt x="8511541" y="6467080"/>
                </a:lnTo>
                <a:close/>
                <a:moveTo>
                  <a:pt x="1598122" y="0"/>
                </a:moveTo>
                <a:lnTo>
                  <a:pt x="1763667" y="0"/>
                </a:lnTo>
                <a:lnTo>
                  <a:pt x="1587780" y="143783"/>
                </a:lnTo>
                <a:cubicBezTo>
                  <a:pt x="1205033" y="482859"/>
                  <a:pt x="877118" y="882898"/>
                  <a:pt x="610636" y="1350720"/>
                </a:cubicBezTo>
                <a:cubicBezTo>
                  <a:pt x="356503" y="1792611"/>
                  <a:pt x="193167" y="2280779"/>
                  <a:pt x="130237" y="2786631"/>
                </a:cubicBezTo>
                <a:cubicBezTo>
                  <a:pt x="142310" y="2759217"/>
                  <a:pt x="152875" y="2731298"/>
                  <a:pt x="162431" y="2703128"/>
                </a:cubicBezTo>
                <a:cubicBezTo>
                  <a:pt x="336482" y="2191794"/>
                  <a:pt x="553037" y="1700077"/>
                  <a:pt x="837253" y="1239549"/>
                </a:cubicBezTo>
                <a:cubicBezTo>
                  <a:pt x="1093799" y="823288"/>
                  <a:pt x="1394461" y="450355"/>
                  <a:pt x="1746359" y="127320"/>
                </a:cubicBezTo>
                <a:lnTo>
                  <a:pt x="1893724" y="0"/>
                </a:lnTo>
                <a:lnTo>
                  <a:pt x="8848350" y="0"/>
                </a:lnTo>
                <a:lnTo>
                  <a:pt x="9056324" y="144876"/>
                </a:lnTo>
                <a:cubicBezTo>
                  <a:pt x="9483294" y="455963"/>
                  <a:pt x="9863824" y="818761"/>
                  <a:pt x="10176586" y="1256400"/>
                </a:cubicBezTo>
                <a:cubicBezTo>
                  <a:pt x="10512361" y="1725731"/>
                  <a:pt x="10733697" y="2243102"/>
                  <a:pt x="10817449" y="2834418"/>
                </a:cubicBezTo>
                <a:cubicBezTo>
                  <a:pt x="10838678" y="2662129"/>
                  <a:pt x="10840364" y="2487979"/>
                  <a:pt x="10822480" y="2315287"/>
                </a:cubicBezTo>
                <a:cubicBezTo>
                  <a:pt x="10791218" y="1992617"/>
                  <a:pt x="10694231" y="1679754"/>
                  <a:pt x="10537512" y="1395993"/>
                </a:cubicBezTo>
                <a:cubicBezTo>
                  <a:pt x="10298320" y="958605"/>
                  <a:pt x="9956508" y="613523"/>
                  <a:pt x="9560871" y="318241"/>
                </a:cubicBezTo>
                <a:cubicBezTo>
                  <a:pt x="9444104" y="231090"/>
                  <a:pt x="9324272" y="149552"/>
                  <a:pt x="9201772" y="72906"/>
                </a:cubicBezTo>
                <a:lnTo>
                  <a:pt x="9075150" y="0"/>
                </a:lnTo>
                <a:lnTo>
                  <a:pt x="9285407" y="0"/>
                </a:lnTo>
                <a:lnTo>
                  <a:pt x="9397484" y="71361"/>
                </a:lnTo>
                <a:cubicBezTo>
                  <a:pt x="9466827" y="117668"/>
                  <a:pt x="9535310" y="165633"/>
                  <a:pt x="9602874" y="215370"/>
                </a:cubicBezTo>
                <a:cubicBezTo>
                  <a:pt x="10023914" y="525240"/>
                  <a:pt x="10385847" y="889941"/>
                  <a:pt x="10637867" y="1353234"/>
                </a:cubicBezTo>
                <a:cubicBezTo>
                  <a:pt x="10800070" y="1650452"/>
                  <a:pt x="10899948" y="1977650"/>
                  <a:pt x="10931388" y="2314785"/>
                </a:cubicBezTo>
                <a:cubicBezTo>
                  <a:pt x="10955282" y="2563032"/>
                  <a:pt x="10933651" y="2807506"/>
                  <a:pt x="10900451" y="3053742"/>
                </a:cubicBezTo>
                <a:cubicBezTo>
                  <a:pt x="10885435" y="3187448"/>
                  <a:pt x="10884932" y="3322363"/>
                  <a:pt x="10898943" y="3456170"/>
                </a:cubicBezTo>
                <a:cubicBezTo>
                  <a:pt x="10947233" y="3973163"/>
                  <a:pt x="10817200" y="4491137"/>
                  <a:pt x="10530470" y="4924023"/>
                </a:cubicBezTo>
                <a:cubicBezTo>
                  <a:pt x="10288786" y="5294609"/>
                  <a:pt x="9971700" y="5610087"/>
                  <a:pt x="9599856" y="5849858"/>
                </a:cubicBezTo>
                <a:cubicBezTo>
                  <a:pt x="9239936" y="6085530"/>
                  <a:pt x="8898626" y="6347611"/>
                  <a:pt x="8538202" y="6581772"/>
                </a:cubicBezTo>
                <a:cubicBezTo>
                  <a:pt x="8391505" y="6677034"/>
                  <a:pt x="8242088" y="6766009"/>
                  <a:pt x="8089708" y="6848031"/>
                </a:cubicBezTo>
                <a:lnTo>
                  <a:pt x="8070163" y="6858000"/>
                </a:lnTo>
                <a:lnTo>
                  <a:pt x="7820508" y="6858000"/>
                </a:lnTo>
                <a:lnTo>
                  <a:pt x="7828138" y="6854555"/>
                </a:lnTo>
                <a:cubicBezTo>
                  <a:pt x="8053199" y="6743844"/>
                  <a:pt x="8273670" y="6617740"/>
                  <a:pt x="8490666" y="6479908"/>
                </a:cubicBezTo>
                <a:cubicBezTo>
                  <a:pt x="8262100" y="6578755"/>
                  <a:pt x="8030908" y="6668688"/>
                  <a:pt x="7797512" y="6751240"/>
                </a:cubicBezTo>
                <a:lnTo>
                  <a:pt x="7480620" y="6858000"/>
                </a:lnTo>
                <a:lnTo>
                  <a:pt x="3015004" y="6858000"/>
                </a:lnTo>
                <a:lnTo>
                  <a:pt x="2781763" y="6750793"/>
                </a:lnTo>
                <a:cubicBezTo>
                  <a:pt x="2466140" y="6597870"/>
                  <a:pt x="2163376" y="6418916"/>
                  <a:pt x="1876018" y="6208522"/>
                </a:cubicBezTo>
                <a:cubicBezTo>
                  <a:pt x="1280928" y="5772643"/>
                  <a:pt x="784936" y="5247977"/>
                  <a:pt x="442370" y="4589004"/>
                </a:cubicBezTo>
                <a:cubicBezTo>
                  <a:pt x="256073" y="4234615"/>
                  <a:pt x="132829" y="3850522"/>
                  <a:pt x="78174" y="3453907"/>
                </a:cubicBezTo>
                <a:cubicBezTo>
                  <a:pt x="68264" y="3386374"/>
                  <a:pt x="52872" y="3319746"/>
                  <a:pt x="32147" y="3254704"/>
                </a:cubicBezTo>
                <a:cubicBezTo>
                  <a:pt x="-18158" y="3091722"/>
                  <a:pt x="-48" y="2927731"/>
                  <a:pt x="23343" y="2765252"/>
                </a:cubicBezTo>
                <a:cubicBezTo>
                  <a:pt x="165073" y="1773582"/>
                  <a:pt x="613178" y="955032"/>
                  <a:pt x="1299417" y="27438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48170361"/>
      </p:ext>
    </p:extLst>
  </p:cSld>
  <p:clrMapOvr>
    <a:masterClrMapping/>
  </p:clrMapOvr>
</p:sld>
</file>

<file path=ppt/theme/theme1.xml><?xml version="1.0" encoding="utf-8"?>
<a:theme xmlns:a="http://schemas.openxmlformats.org/drawingml/2006/main" name="SketchyVTI">
  <a:themeElements>
    <a:clrScheme name="AnalogousFromRegularSeedRightStep">
      <a:dk1>
        <a:srgbClr val="000000"/>
      </a:dk1>
      <a:lt1>
        <a:srgbClr val="FFFFFF"/>
      </a:lt1>
      <a:dk2>
        <a:srgbClr val="311C1F"/>
      </a:dk2>
      <a:lt2>
        <a:srgbClr val="F3F2F0"/>
      </a:lt2>
      <a:accent1>
        <a:srgbClr val="4D77C3"/>
      </a:accent1>
      <a:accent2>
        <a:srgbClr val="4640B3"/>
      </a:accent2>
      <a:accent3>
        <a:srgbClr val="854DC3"/>
      </a:accent3>
      <a:accent4>
        <a:srgbClr val="A53BB1"/>
      </a:accent4>
      <a:accent5>
        <a:srgbClr val="C34D9F"/>
      </a:accent5>
      <a:accent6>
        <a:srgbClr val="B13B5B"/>
      </a:accent6>
      <a:hlink>
        <a:srgbClr val="AC8339"/>
      </a:hlink>
      <a:folHlink>
        <a:srgbClr val="7F7F7F"/>
      </a:folHlink>
    </a:clrScheme>
    <a:fontScheme name="Custom 2">
      <a:majorFont>
        <a:latin typeface="Modern Love"/>
        <a:ea typeface=""/>
        <a:cs typeface=""/>
      </a:majorFont>
      <a:minorFont>
        <a:latin typeface="The Ha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ketchyVTI" id="{A6D2C935-A6E4-4DD9-BCC5-5AE2504DB8EA}" vid="{F0754072-50B6-4C01-B911-67246C9F58D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</TotalTime>
  <Words>8</Words>
  <Application>Microsoft Office PowerPoint</Application>
  <PresentationFormat>Widescreen</PresentationFormat>
  <Paragraphs>3</Paragraphs>
  <Slides>6</Slides>
  <Notes>0</Notes>
  <HiddenSlides>0</HiddenSlides>
  <MMClips>1</MMClips>
  <ScaleCrop>false</ScaleCrop>
  <HeadingPairs>
    <vt:vector size="6" baseType="variant">
      <vt:variant>
        <vt:lpstr>Brukte skrifter</vt:lpstr>
      </vt:variant>
      <vt:variant>
        <vt:i4>3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6</vt:i4>
      </vt:variant>
    </vt:vector>
  </HeadingPairs>
  <TitlesOfParts>
    <vt:vector size="10" baseType="lpstr">
      <vt:lpstr>Arial</vt:lpstr>
      <vt:lpstr>Modern Love</vt:lpstr>
      <vt:lpstr>The Hand</vt:lpstr>
      <vt:lpstr>SketchyVTI</vt:lpstr>
      <vt:lpstr>Edens hage</vt:lpstr>
      <vt:lpstr>PowerPoint-presentasjon</vt:lpstr>
      <vt:lpstr>Eva plukker en frukt</vt:lpstr>
      <vt:lpstr>PowerPoint-presentasjon</vt:lpstr>
      <vt:lpstr>Noahs ark </vt:lpstr>
      <vt:lpstr>PowerPoint-presentasjon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Edens hage</dc:title>
  <dc:creator>Camilla Cselenyi</dc:creator>
  <cp:lastModifiedBy>Oddvar Moi</cp:lastModifiedBy>
  <cp:revision>4</cp:revision>
  <dcterms:created xsi:type="dcterms:W3CDTF">2023-08-28T11:06:31Z</dcterms:created>
  <dcterms:modified xsi:type="dcterms:W3CDTF">2023-09-14T14:23:14Z</dcterms:modified>
</cp:coreProperties>
</file>