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Lst>
  <p:sldSz cx="12192000" cy="6858000"/>
  <p:notesSz cx="6858000" cy="9144000"/>
  <p:defaultTextStyle>
    <a:defPPr>
      <a:defRPr lang="nb-NO"/>
    </a:defPPr>
    <a:lvl1pPr algn="l" rtl="0" eaLnBrk="0" fontAlgn="base" hangingPunct="0">
      <a:spcBef>
        <a:spcPct val="0"/>
      </a:spcBef>
      <a:spcAft>
        <a:spcPct val="0"/>
      </a:spcAft>
      <a:defRPr kern="1200">
        <a:solidFill>
          <a:schemeClr val="tx1"/>
        </a:solidFill>
        <a:latin typeface="Goudy Old Style" panose="02020502050305020303" pitchFamily="18" charset="0"/>
        <a:ea typeface="+mn-ea"/>
        <a:cs typeface="+mn-cs"/>
      </a:defRPr>
    </a:lvl1pPr>
    <a:lvl2pPr marL="457200" algn="l" rtl="0" eaLnBrk="0" fontAlgn="base" hangingPunct="0">
      <a:spcBef>
        <a:spcPct val="0"/>
      </a:spcBef>
      <a:spcAft>
        <a:spcPct val="0"/>
      </a:spcAft>
      <a:defRPr kern="1200">
        <a:solidFill>
          <a:schemeClr val="tx1"/>
        </a:solidFill>
        <a:latin typeface="Goudy Old Style" panose="02020502050305020303" pitchFamily="18" charset="0"/>
        <a:ea typeface="+mn-ea"/>
        <a:cs typeface="+mn-cs"/>
      </a:defRPr>
    </a:lvl2pPr>
    <a:lvl3pPr marL="914400" algn="l" rtl="0" eaLnBrk="0" fontAlgn="base" hangingPunct="0">
      <a:spcBef>
        <a:spcPct val="0"/>
      </a:spcBef>
      <a:spcAft>
        <a:spcPct val="0"/>
      </a:spcAft>
      <a:defRPr kern="1200">
        <a:solidFill>
          <a:schemeClr val="tx1"/>
        </a:solidFill>
        <a:latin typeface="Goudy Old Style" panose="02020502050305020303" pitchFamily="18" charset="0"/>
        <a:ea typeface="+mn-ea"/>
        <a:cs typeface="+mn-cs"/>
      </a:defRPr>
    </a:lvl3pPr>
    <a:lvl4pPr marL="1371600" algn="l" rtl="0" eaLnBrk="0" fontAlgn="base" hangingPunct="0">
      <a:spcBef>
        <a:spcPct val="0"/>
      </a:spcBef>
      <a:spcAft>
        <a:spcPct val="0"/>
      </a:spcAft>
      <a:defRPr kern="1200">
        <a:solidFill>
          <a:schemeClr val="tx1"/>
        </a:solidFill>
        <a:latin typeface="Goudy Old Style" panose="02020502050305020303" pitchFamily="18" charset="0"/>
        <a:ea typeface="+mn-ea"/>
        <a:cs typeface="+mn-cs"/>
      </a:defRPr>
    </a:lvl4pPr>
    <a:lvl5pPr marL="1828800" algn="l" rtl="0" eaLnBrk="0" fontAlgn="base" hangingPunct="0">
      <a:spcBef>
        <a:spcPct val="0"/>
      </a:spcBef>
      <a:spcAft>
        <a:spcPct val="0"/>
      </a:spcAft>
      <a:defRPr kern="1200">
        <a:solidFill>
          <a:schemeClr val="tx1"/>
        </a:solidFill>
        <a:latin typeface="Goudy Old Style" panose="02020502050305020303" pitchFamily="18" charset="0"/>
        <a:ea typeface="+mn-ea"/>
        <a:cs typeface="+mn-cs"/>
      </a:defRPr>
    </a:lvl5pPr>
    <a:lvl6pPr marL="2286000" algn="l" defTabSz="914400" rtl="0" eaLnBrk="1" latinLnBrk="0" hangingPunct="1">
      <a:defRPr kern="1200">
        <a:solidFill>
          <a:schemeClr val="tx1"/>
        </a:solidFill>
        <a:latin typeface="Goudy Old Style" panose="02020502050305020303" pitchFamily="18" charset="0"/>
        <a:ea typeface="+mn-ea"/>
        <a:cs typeface="+mn-cs"/>
      </a:defRPr>
    </a:lvl6pPr>
    <a:lvl7pPr marL="2743200" algn="l" defTabSz="914400" rtl="0" eaLnBrk="1" latinLnBrk="0" hangingPunct="1">
      <a:defRPr kern="1200">
        <a:solidFill>
          <a:schemeClr val="tx1"/>
        </a:solidFill>
        <a:latin typeface="Goudy Old Style" panose="02020502050305020303" pitchFamily="18" charset="0"/>
        <a:ea typeface="+mn-ea"/>
        <a:cs typeface="+mn-cs"/>
      </a:defRPr>
    </a:lvl7pPr>
    <a:lvl8pPr marL="3200400" algn="l" defTabSz="914400" rtl="0" eaLnBrk="1" latinLnBrk="0" hangingPunct="1">
      <a:defRPr kern="1200">
        <a:solidFill>
          <a:schemeClr val="tx1"/>
        </a:solidFill>
        <a:latin typeface="Goudy Old Style" panose="02020502050305020303" pitchFamily="18" charset="0"/>
        <a:ea typeface="+mn-ea"/>
        <a:cs typeface="+mn-cs"/>
      </a:defRPr>
    </a:lvl8pPr>
    <a:lvl9pPr marL="3657600" algn="l" defTabSz="914400" rtl="0" eaLnBrk="1" latinLnBrk="0" hangingPunct="1">
      <a:defRPr kern="1200">
        <a:solidFill>
          <a:schemeClr val="tx1"/>
        </a:solidFill>
        <a:latin typeface="Goudy Old Style" panose="02020502050305020303"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3" d="100"/>
          <a:sy n="123" d="100"/>
        </p:scale>
        <p:origin x="114"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15">
            <a:extLst>
              <a:ext uri="{FF2B5EF4-FFF2-40B4-BE49-F238E27FC236}">
                <a16:creationId xmlns:a16="http://schemas.microsoft.com/office/drawing/2014/main" id="{867F53D4-7AC4-359D-ADA2-265E7B24463A}"/>
              </a:ext>
            </a:extLst>
          </p:cNvPr>
          <p:cNvCxnSpPr>
            <a:cxnSpLocks/>
          </p:cNvCxnSpPr>
          <p:nvPr/>
        </p:nvCxnSpPr>
        <p:spPr>
          <a:xfrm flipH="1">
            <a:off x="0" y="51435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257008" y="1122362"/>
            <a:ext cx="8816632" cy="3571557"/>
          </a:xfrm>
        </p:spPr>
        <p:txBody>
          <a:bodyPr>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1257008" y="5521960"/>
            <a:ext cx="8816632" cy="944879"/>
          </a:xfrm>
        </p:spPr>
        <p:txBody>
          <a:bodyPr anchor="ct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C4702370-394D-99B5-C3E9-B996E5A2E07C}"/>
              </a:ext>
            </a:extLst>
          </p:cNvPr>
          <p:cNvSpPr>
            <a:spLocks noGrp="1"/>
          </p:cNvSpPr>
          <p:nvPr>
            <p:ph type="dt" sz="half" idx="10"/>
          </p:nvPr>
        </p:nvSpPr>
        <p:spPr/>
        <p:txBody>
          <a:bodyPr/>
          <a:lstStyle>
            <a:lvl1pPr>
              <a:defRPr/>
            </a:lvl1pPr>
          </a:lstStyle>
          <a:p>
            <a:pPr>
              <a:defRPr/>
            </a:pPr>
            <a:fld id="{45D53714-2FD8-4707-B239-7F12864D4B76}" type="datetimeFigureOut">
              <a:rPr lang="en-US"/>
              <a:pPr>
                <a:defRPr/>
              </a:pPr>
              <a:t>9/14/2023</a:t>
            </a:fld>
            <a:endParaRPr lang="en-US"/>
          </a:p>
        </p:txBody>
      </p:sp>
      <p:sp>
        <p:nvSpPr>
          <p:cNvPr id="6" name="Footer Placeholder 4">
            <a:extLst>
              <a:ext uri="{FF2B5EF4-FFF2-40B4-BE49-F238E27FC236}">
                <a16:creationId xmlns:a16="http://schemas.microsoft.com/office/drawing/2014/main" id="{9F655C8E-1A1A-E8B7-C9B9-E26E6AF2350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D70E215-DA0F-7781-6865-6411E999880E}"/>
              </a:ext>
            </a:extLst>
          </p:cNvPr>
          <p:cNvSpPr>
            <a:spLocks noGrp="1"/>
          </p:cNvSpPr>
          <p:nvPr>
            <p:ph type="sldNum" sz="quarter" idx="12"/>
          </p:nvPr>
        </p:nvSpPr>
        <p:spPr/>
        <p:txBody>
          <a:bodyPr/>
          <a:lstStyle>
            <a:lvl1pPr>
              <a:defRPr/>
            </a:lvl1pPr>
          </a:lstStyle>
          <a:p>
            <a:pPr>
              <a:defRPr/>
            </a:pPr>
            <a:fld id="{87442508-29CB-4B24-A06B-72DAA536B718}" type="slidenum">
              <a:rPr lang="en-US"/>
              <a:pPr>
                <a:defRPr/>
              </a:pPr>
              <a:t>‹#›</a:t>
            </a:fld>
            <a:endParaRPr lang="en-US"/>
          </a:p>
        </p:txBody>
      </p:sp>
    </p:spTree>
    <p:extLst>
      <p:ext uri="{BB962C8B-B14F-4D97-AF65-F5344CB8AC3E}">
        <p14:creationId xmlns:p14="http://schemas.microsoft.com/office/powerpoint/2010/main" val="3760652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DDC4B-CB09-D22D-B266-9C82B1C5D97A}"/>
              </a:ext>
            </a:extLst>
          </p:cNvPr>
          <p:cNvSpPr>
            <a:spLocks noGrp="1"/>
          </p:cNvSpPr>
          <p:nvPr>
            <p:ph type="dt" sz="half" idx="10"/>
          </p:nvPr>
        </p:nvSpPr>
        <p:spPr/>
        <p:txBody>
          <a:bodyPr/>
          <a:lstStyle>
            <a:lvl1pPr>
              <a:defRPr/>
            </a:lvl1pPr>
          </a:lstStyle>
          <a:p>
            <a:pPr>
              <a:defRPr/>
            </a:pPr>
            <a:fld id="{201685EE-00D4-4213-81BF-4FAD0930E59A}" type="datetimeFigureOut">
              <a:rPr lang="en-US"/>
              <a:pPr>
                <a:defRPr/>
              </a:pPr>
              <a:t>9/14/2023</a:t>
            </a:fld>
            <a:endParaRPr lang="en-US"/>
          </a:p>
        </p:txBody>
      </p:sp>
      <p:sp>
        <p:nvSpPr>
          <p:cNvPr id="5" name="Footer Placeholder 4">
            <a:extLst>
              <a:ext uri="{FF2B5EF4-FFF2-40B4-BE49-F238E27FC236}">
                <a16:creationId xmlns:a16="http://schemas.microsoft.com/office/drawing/2014/main" id="{109B2D1E-2DA2-903C-0959-A322F5AB87B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F4CBB8B-8C50-13CD-E5C4-70CE0E0DBD01}"/>
              </a:ext>
            </a:extLst>
          </p:cNvPr>
          <p:cNvSpPr>
            <a:spLocks noGrp="1"/>
          </p:cNvSpPr>
          <p:nvPr>
            <p:ph type="sldNum" sz="quarter" idx="12"/>
          </p:nvPr>
        </p:nvSpPr>
        <p:spPr/>
        <p:txBody>
          <a:bodyPr/>
          <a:lstStyle>
            <a:lvl1pPr>
              <a:defRPr/>
            </a:lvl1pPr>
          </a:lstStyle>
          <a:p>
            <a:pPr>
              <a:defRPr/>
            </a:pPr>
            <a:fld id="{61A72658-2287-4FEE-A60B-D0E1FB24AB90}" type="slidenum">
              <a:rPr lang="en-US"/>
              <a:pPr>
                <a:defRPr/>
              </a:pPr>
              <a:t>‹#›</a:t>
            </a:fld>
            <a:endParaRPr lang="en-US"/>
          </a:p>
        </p:txBody>
      </p:sp>
    </p:spTree>
    <p:extLst>
      <p:ext uri="{BB962C8B-B14F-4D97-AF65-F5344CB8AC3E}">
        <p14:creationId xmlns:p14="http://schemas.microsoft.com/office/powerpoint/2010/main" val="870275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6">
            <a:extLst>
              <a:ext uri="{FF2B5EF4-FFF2-40B4-BE49-F238E27FC236}">
                <a16:creationId xmlns:a16="http://schemas.microsoft.com/office/drawing/2014/main" id="{D25C6864-204F-B271-4591-D27ACFFC4AEF}"/>
              </a:ext>
            </a:extLst>
          </p:cNvPr>
          <p:cNvCxnSpPr>
            <a:cxnSpLocks/>
          </p:cNvCxnSpPr>
          <p:nvPr/>
        </p:nvCxnSpPr>
        <p:spPr>
          <a:xfrm>
            <a:off x="881062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050174" y="838199"/>
            <a:ext cx="2303626" cy="5338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838199"/>
            <a:ext cx="7734300" cy="5338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722AE45-478B-2E8B-6780-63AD52FCE3F8}"/>
              </a:ext>
            </a:extLst>
          </p:cNvPr>
          <p:cNvSpPr>
            <a:spLocks noGrp="1"/>
          </p:cNvSpPr>
          <p:nvPr>
            <p:ph type="dt" sz="half" idx="10"/>
          </p:nvPr>
        </p:nvSpPr>
        <p:spPr/>
        <p:txBody>
          <a:bodyPr/>
          <a:lstStyle>
            <a:lvl1pPr>
              <a:defRPr/>
            </a:lvl1pPr>
          </a:lstStyle>
          <a:p>
            <a:pPr>
              <a:defRPr/>
            </a:pPr>
            <a:fld id="{F1C03AB4-106D-4130-8B53-514CEBE51554}" type="datetimeFigureOut">
              <a:rPr lang="en-US"/>
              <a:pPr>
                <a:defRPr/>
              </a:pPr>
              <a:t>9/14/2023</a:t>
            </a:fld>
            <a:endParaRPr lang="en-US"/>
          </a:p>
        </p:txBody>
      </p:sp>
      <p:sp>
        <p:nvSpPr>
          <p:cNvPr id="6" name="Footer Placeholder 4">
            <a:extLst>
              <a:ext uri="{FF2B5EF4-FFF2-40B4-BE49-F238E27FC236}">
                <a16:creationId xmlns:a16="http://schemas.microsoft.com/office/drawing/2014/main" id="{9512BF6D-41E8-5793-EB07-8C613F834BA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E87E2A9-CFDA-3D65-E980-91902DC5C3EE}"/>
              </a:ext>
            </a:extLst>
          </p:cNvPr>
          <p:cNvSpPr>
            <a:spLocks noGrp="1"/>
          </p:cNvSpPr>
          <p:nvPr>
            <p:ph type="sldNum" sz="quarter" idx="12"/>
          </p:nvPr>
        </p:nvSpPr>
        <p:spPr/>
        <p:txBody>
          <a:bodyPr/>
          <a:lstStyle>
            <a:lvl1pPr>
              <a:defRPr/>
            </a:lvl1pPr>
          </a:lstStyle>
          <a:p>
            <a:pPr>
              <a:defRPr/>
            </a:pPr>
            <a:fld id="{D367774B-D4C9-485F-9D83-9523AF68E3AA}" type="slidenum">
              <a:rPr lang="en-US"/>
              <a:pPr>
                <a:defRPr/>
              </a:pPr>
              <a:t>‹#›</a:t>
            </a:fld>
            <a:endParaRPr lang="en-US"/>
          </a:p>
        </p:txBody>
      </p:sp>
    </p:spTree>
    <p:extLst>
      <p:ext uri="{BB962C8B-B14F-4D97-AF65-F5344CB8AC3E}">
        <p14:creationId xmlns:p14="http://schemas.microsoft.com/office/powerpoint/2010/main" val="2259288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23A39B-01E9-F6FB-B70D-514B7CD8AA3B}"/>
              </a:ext>
            </a:extLst>
          </p:cNvPr>
          <p:cNvSpPr>
            <a:spLocks noGrp="1"/>
          </p:cNvSpPr>
          <p:nvPr>
            <p:ph type="dt" sz="half" idx="10"/>
          </p:nvPr>
        </p:nvSpPr>
        <p:spPr/>
        <p:txBody>
          <a:bodyPr/>
          <a:lstStyle>
            <a:lvl1pPr>
              <a:defRPr/>
            </a:lvl1pPr>
          </a:lstStyle>
          <a:p>
            <a:pPr>
              <a:defRPr/>
            </a:pPr>
            <a:fld id="{ADCFF475-A530-456D-BA77-2B788AD44185}" type="datetimeFigureOut">
              <a:rPr lang="en-US"/>
              <a:pPr>
                <a:defRPr/>
              </a:pPr>
              <a:t>9/14/2023</a:t>
            </a:fld>
            <a:endParaRPr lang="en-US"/>
          </a:p>
        </p:txBody>
      </p:sp>
      <p:sp>
        <p:nvSpPr>
          <p:cNvPr id="5" name="Footer Placeholder 4">
            <a:extLst>
              <a:ext uri="{FF2B5EF4-FFF2-40B4-BE49-F238E27FC236}">
                <a16:creationId xmlns:a16="http://schemas.microsoft.com/office/drawing/2014/main" id="{9E0553B8-925D-4A8C-1E12-B82DD4AA37C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BEE23DD-95EB-59B6-4944-774693EB1440}"/>
              </a:ext>
            </a:extLst>
          </p:cNvPr>
          <p:cNvSpPr>
            <a:spLocks noGrp="1"/>
          </p:cNvSpPr>
          <p:nvPr>
            <p:ph type="sldNum" sz="quarter" idx="12"/>
          </p:nvPr>
        </p:nvSpPr>
        <p:spPr/>
        <p:txBody>
          <a:bodyPr/>
          <a:lstStyle>
            <a:lvl1pPr>
              <a:defRPr/>
            </a:lvl1pPr>
          </a:lstStyle>
          <a:p>
            <a:pPr>
              <a:defRPr/>
            </a:pPr>
            <a:fld id="{26C8425C-4B29-46DD-97E9-E06BAC945B49}" type="slidenum">
              <a:rPr lang="en-US"/>
              <a:pPr>
                <a:defRPr/>
              </a:pPr>
              <a:t>‹#›</a:t>
            </a:fld>
            <a:endParaRPr lang="en-US"/>
          </a:p>
        </p:txBody>
      </p:sp>
    </p:spTree>
    <p:extLst>
      <p:ext uri="{BB962C8B-B14F-4D97-AF65-F5344CB8AC3E}">
        <p14:creationId xmlns:p14="http://schemas.microsoft.com/office/powerpoint/2010/main" val="249979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9438640" cy="4114800"/>
          </a:xfrm>
        </p:spPr>
        <p:txBody>
          <a:bodyPr anchor="t">
            <a:normAutofit/>
          </a:bodyPr>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838200" y="5217160"/>
            <a:ext cx="9438640" cy="802640"/>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137BDD-1F23-F525-A1A5-0833EDD07CDE}"/>
              </a:ext>
            </a:extLst>
          </p:cNvPr>
          <p:cNvSpPr>
            <a:spLocks noGrp="1"/>
          </p:cNvSpPr>
          <p:nvPr>
            <p:ph type="dt" sz="half" idx="10"/>
          </p:nvPr>
        </p:nvSpPr>
        <p:spPr/>
        <p:txBody>
          <a:bodyPr/>
          <a:lstStyle>
            <a:lvl1pPr>
              <a:defRPr/>
            </a:lvl1pPr>
          </a:lstStyle>
          <a:p>
            <a:pPr>
              <a:defRPr/>
            </a:pPr>
            <a:fld id="{8F1E70FD-1650-4F2A-9419-4A919DB3B267}" type="datetimeFigureOut">
              <a:rPr lang="en-US"/>
              <a:pPr>
                <a:defRPr/>
              </a:pPr>
              <a:t>9/14/2023</a:t>
            </a:fld>
            <a:endParaRPr lang="en-US"/>
          </a:p>
        </p:txBody>
      </p:sp>
      <p:sp>
        <p:nvSpPr>
          <p:cNvPr id="5" name="Footer Placeholder 4">
            <a:extLst>
              <a:ext uri="{FF2B5EF4-FFF2-40B4-BE49-F238E27FC236}">
                <a16:creationId xmlns:a16="http://schemas.microsoft.com/office/drawing/2014/main" id="{F71FD6F6-7B80-FDD5-5183-D77D0E65CA4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9447F59-A162-0438-C10F-8FB0585D337C}"/>
              </a:ext>
            </a:extLst>
          </p:cNvPr>
          <p:cNvSpPr>
            <a:spLocks noGrp="1"/>
          </p:cNvSpPr>
          <p:nvPr>
            <p:ph type="sldNum" sz="quarter" idx="12"/>
          </p:nvPr>
        </p:nvSpPr>
        <p:spPr/>
        <p:txBody>
          <a:bodyPr/>
          <a:lstStyle>
            <a:lvl1pPr>
              <a:defRPr/>
            </a:lvl1pPr>
          </a:lstStyle>
          <a:p>
            <a:pPr>
              <a:defRPr/>
            </a:pPr>
            <a:fld id="{146126CC-7884-4EFF-B8A4-2D571F345CC0}" type="slidenum">
              <a:rPr lang="en-US"/>
              <a:pPr>
                <a:defRPr/>
              </a:pPr>
              <a:t>‹#›</a:t>
            </a:fld>
            <a:endParaRPr lang="en-US"/>
          </a:p>
        </p:txBody>
      </p:sp>
    </p:spTree>
    <p:extLst>
      <p:ext uri="{BB962C8B-B14F-4D97-AF65-F5344CB8AC3E}">
        <p14:creationId xmlns:p14="http://schemas.microsoft.com/office/powerpoint/2010/main" val="3682697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011679"/>
            <a:ext cx="5181600" cy="4165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011679"/>
            <a:ext cx="5181600" cy="4165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1FBE72D-4EDE-2586-0A4C-9D26FFA4885F}"/>
              </a:ext>
            </a:extLst>
          </p:cNvPr>
          <p:cNvSpPr>
            <a:spLocks noGrp="1"/>
          </p:cNvSpPr>
          <p:nvPr>
            <p:ph type="dt" sz="half" idx="10"/>
          </p:nvPr>
        </p:nvSpPr>
        <p:spPr/>
        <p:txBody>
          <a:bodyPr/>
          <a:lstStyle>
            <a:lvl1pPr>
              <a:defRPr/>
            </a:lvl1pPr>
          </a:lstStyle>
          <a:p>
            <a:pPr>
              <a:defRPr/>
            </a:pPr>
            <a:fld id="{DECA4839-82FB-46C4-8ABC-EC45B915017C}" type="datetimeFigureOut">
              <a:rPr lang="en-US"/>
              <a:pPr>
                <a:defRPr/>
              </a:pPr>
              <a:t>9/14/2023</a:t>
            </a:fld>
            <a:endParaRPr lang="en-US"/>
          </a:p>
        </p:txBody>
      </p:sp>
      <p:sp>
        <p:nvSpPr>
          <p:cNvPr id="6" name="Footer Placeholder 4">
            <a:extLst>
              <a:ext uri="{FF2B5EF4-FFF2-40B4-BE49-F238E27FC236}">
                <a16:creationId xmlns:a16="http://schemas.microsoft.com/office/drawing/2014/main" id="{A45DD5C8-54AE-2DE2-6B4D-D96238CA34B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9412B3-82CE-9345-1697-6E18F8420929}"/>
              </a:ext>
            </a:extLst>
          </p:cNvPr>
          <p:cNvSpPr>
            <a:spLocks noGrp="1"/>
          </p:cNvSpPr>
          <p:nvPr>
            <p:ph type="sldNum" sz="quarter" idx="12"/>
          </p:nvPr>
        </p:nvSpPr>
        <p:spPr/>
        <p:txBody>
          <a:bodyPr/>
          <a:lstStyle>
            <a:lvl1pPr>
              <a:defRPr/>
            </a:lvl1pPr>
          </a:lstStyle>
          <a:p>
            <a:pPr>
              <a:defRPr/>
            </a:pPr>
            <a:fld id="{38A4FFF1-C82A-4DD8-BC24-D6EE649934B0}" type="slidenum">
              <a:rPr lang="en-US"/>
              <a:pPr>
                <a:defRPr/>
              </a:pPr>
              <a:t>‹#›</a:t>
            </a:fld>
            <a:endParaRPr lang="en-US"/>
          </a:p>
        </p:txBody>
      </p:sp>
    </p:spTree>
    <p:extLst>
      <p:ext uri="{BB962C8B-B14F-4D97-AF65-F5344CB8AC3E}">
        <p14:creationId xmlns:p14="http://schemas.microsoft.com/office/powerpoint/2010/main" val="573260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79780"/>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824035"/>
            <a:ext cx="4997132" cy="681040"/>
          </a:xfrm>
        </p:spPr>
        <p:txBody>
          <a:bodyPr anchor="b"/>
          <a:lstStyle>
            <a:lvl1pPr marL="0" indent="0">
              <a:buNone/>
              <a:defRPr sz="2400" b="1" i="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499713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55080" y="1824035"/>
            <a:ext cx="5000308" cy="681040"/>
          </a:xfrm>
        </p:spPr>
        <p:txBody>
          <a:bodyPr anchor="b"/>
          <a:lstStyle>
            <a:lvl1pPr marL="0" indent="0">
              <a:buNone/>
              <a:defRPr sz="2400" b="1" i="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55080" y="2505075"/>
            <a:ext cx="500030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F4A55BE-40A8-F74B-38CC-BBB45CF29CD7}"/>
              </a:ext>
            </a:extLst>
          </p:cNvPr>
          <p:cNvSpPr>
            <a:spLocks noGrp="1"/>
          </p:cNvSpPr>
          <p:nvPr>
            <p:ph type="dt" sz="half" idx="10"/>
          </p:nvPr>
        </p:nvSpPr>
        <p:spPr/>
        <p:txBody>
          <a:bodyPr/>
          <a:lstStyle>
            <a:lvl1pPr>
              <a:defRPr/>
            </a:lvl1pPr>
          </a:lstStyle>
          <a:p>
            <a:pPr>
              <a:defRPr/>
            </a:pPr>
            <a:fld id="{B620364D-36CA-40DD-AD80-A04CC0C76786}" type="datetimeFigureOut">
              <a:rPr lang="en-US"/>
              <a:pPr>
                <a:defRPr/>
              </a:pPr>
              <a:t>9/14/2023</a:t>
            </a:fld>
            <a:endParaRPr lang="en-US"/>
          </a:p>
        </p:txBody>
      </p:sp>
      <p:sp>
        <p:nvSpPr>
          <p:cNvPr id="8" name="Footer Placeholder 4">
            <a:extLst>
              <a:ext uri="{FF2B5EF4-FFF2-40B4-BE49-F238E27FC236}">
                <a16:creationId xmlns:a16="http://schemas.microsoft.com/office/drawing/2014/main" id="{4BA39599-0995-F87B-DC24-26C393D90FB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8C4C03D-BA8B-1DA5-45CF-3957E4BCBEEC}"/>
              </a:ext>
            </a:extLst>
          </p:cNvPr>
          <p:cNvSpPr>
            <a:spLocks noGrp="1"/>
          </p:cNvSpPr>
          <p:nvPr>
            <p:ph type="sldNum" sz="quarter" idx="12"/>
          </p:nvPr>
        </p:nvSpPr>
        <p:spPr/>
        <p:txBody>
          <a:bodyPr/>
          <a:lstStyle>
            <a:lvl1pPr>
              <a:defRPr/>
            </a:lvl1pPr>
          </a:lstStyle>
          <a:p>
            <a:pPr>
              <a:defRPr/>
            </a:pPr>
            <a:fld id="{08E5225C-821F-4BF3-9243-A54CE8363EEF}" type="slidenum">
              <a:rPr lang="en-US"/>
              <a:pPr>
                <a:defRPr/>
              </a:pPr>
              <a:t>‹#›</a:t>
            </a:fld>
            <a:endParaRPr lang="en-US"/>
          </a:p>
        </p:txBody>
      </p:sp>
    </p:spTree>
    <p:extLst>
      <p:ext uri="{BB962C8B-B14F-4D97-AF65-F5344CB8AC3E}">
        <p14:creationId xmlns:p14="http://schemas.microsoft.com/office/powerpoint/2010/main" val="166683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999592"/>
            <a:ext cx="10515600" cy="1573223"/>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4E4B6660-0835-E86B-4C57-76A662122EAE}"/>
              </a:ext>
            </a:extLst>
          </p:cNvPr>
          <p:cNvSpPr>
            <a:spLocks noGrp="1"/>
          </p:cNvSpPr>
          <p:nvPr>
            <p:ph type="dt" sz="half" idx="10"/>
          </p:nvPr>
        </p:nvSpPr>
        <p:spPr/>
        <p:txBody>
          <a:bodyPr/>
          <a:lstStyle>
            <a:lvl1pPr>
              <a:defRPr/>
            </a:lvl1pPr>
          </a:lstStyle>
          <a:p>
            <a:pPr>
              <a:defRPr/>
            </a:pPr>
            <a:fld id="{69EE3AE6-E98D-48F6-BB22-50DE7422F865}" type="datetimeFigureOut">
              <a:rPr lang="en-US"/>
              <a:pPr>
                <a:defRPr/>
              </a:pPr>
              <a:t>9/14/2023</a:t>
            </a:fld>
            <a:endParaRPr lang="en-US"/>
          </a:p>
        </p:txBody>
      </p:sp>
      <p:sp>
        <p:nvSpPr>
          <p:cNvPr id="4" name="Footer Placeholder 3">
            <a:extLst>
              <a:ext uri="{FF2B5EF4-FFF2-40B4-BE49-F238E27FC236}">
                <a16:creationId xmlns:a16="http://schemas.microsoft.com/office/drawing/2014/main" id="{FE5B21B9-F758-3DD8-1DA4-1EE6A014385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80AA07AE-6B1B-DDA9-F41A-25FF7D8469D0}"/>
              </a:ext>
            </a:extLst>
          </p:cNvPr>
          <p:cNvSpPr>
            <a:spLocks noGrp="1"/>
          </p:cNvSpPr>
          <p:nvPr>
            <p:ph type="sldNum" sz="quarter" idx="12"/>
          </p:nvPr>
        </p:nvSpPr>
        <p:spPr/>
        <p:txBody>
          <a:bodyPr/>
          <a:lstStyle>
            <a:lvl1pPr>
              <a:defRPr/>
            </a:lvl1pPr>
          </a:lstStyle>
          <a:p>
            <a:pPr>
              <a:defRPr/>
            </a:pPr>
            <a:fld id="{CFEFFEBE-C85E-4959-81DE-F9969CD9DD6C}" type="slidenum">
              <a:rPr lang="en-US"/>
              <a:pPr>
                <a:defRPr/>
              </a:pPr>
              <a:t>‹#›</a:t>
            </a:fld>
            <a:endParaRPr lang="en-US"/>
          </a:p>
        </p:txBody>
      </p:sp>
    </p:spTree>
    <p:extLst>
      <p:ext uri="{BB962C8B-B14F-4D97-AF65-F5344CB8AC3E}">
        <p14:creationId xmlns:p14="http://schemas.microsoft.com/office/powerpoint/2010/main" val="305114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08A878-AAA5-43F7-566A-CBDAD730B022}"/>
              </a:ext>
            </a:extLst>
          </p:cNvPr>
          <p:cNvSpPr>
            <a:spLocks noGrp="1"/>
          </p:cNvSpPr>
          <p:nvPr>
            <p:ph type="dt" sz="half" idx="10"/>
          </p:nvPr>
        </p:nvSpPr>
        <p:spPr/>
        <p:txBody>
          <a:bodyPr/>
          <a:lstStyle>
            <a:lvl1pPr>
              <a:defRPr/>
            </a:lvl1pPr>
          </a:lstStyle>
          <a:p>
            <a:pPr>
              <a:defRPr/>
            </a:pPr>
            <a:fld id="{5F1710D8-1045-4C96-8E24-1915CF18C9A4}" type="datetimeFigureOut">
              <a:rPr lang="en-US"/>
              <a:pPr>
                <a:defRPr/>
              </a:pPr>
              <a:t>9/14/2023</a:t>
            </a:fld>
            <a:endParaRPr lang="en-US"/>
          </a:p>
        </p:txBody>
      </p:sp>
      <p:sp>
        <p:nvSpPr>
          <p:cNvPr id="3" name="Footer Placeholder 2">
            <a:extLst>
              <a:ext uri="{FF2B5EF4-FFF2-40B4-BE49-F238E27FC236}">
                <a16:creationId xmlns:a16="http://schemas.microsoft.com/office/drawing/2014/main" id="{678E399D-7012-5697-8C9F-D3FAA305BE4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595AFA5A-010B-0C40-132C-7510ADE5C1FB}"/>
              </a:ext>
            </a:extLst>
          </p:cNvPr>
          <p:cNvSpPr>
            <a:spLocks noGrp="1"/>
          </p:cNvSpPr>
          <p:nvPr>
            <p:ph type="sldNum" sz="quarter" idx="12"/>
          </p:nvPr>
        </p:nvSpPr>
        <p:spPr/>
        <p:txBody>
          <a:bodyPr/>
          <a:lstStyle>
            <a:lvl1pPr>
              <a:defRPr/>
            </a:lvl1pPr>
          </a:lstStyle>
          <a:p>
            <a:pPr>
              <a:defRPr/>
            </a:pPr>
            <a:fld id="{257690B3-43FF-4226-8603-4FBDFF1D3159}" type="slidenum">
              <a:rPr lang="en-US"/>
              <a:pPr>
                <a:defRPr/>
              </a:pPr>
              <a:t>‹#›</a:t>
            </a:fld>
            <a:endParaRPr lang="en-US"/>
          </a:p>
        </p:txBody>
      </p:sp>
    </p:spTree>
    <p:extLst>
      <p:ext uri="{BB962C8B-B14F-4D97-AF65-F5344CB8AC3E}">
        <p14:creationId xmlns:p14="http://schemas.microsoft.com/office/powerpoint/2010/main" val="942659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cxnSp>
        <p:nvCxnSpPr>
          <p:cNvPr id="5" name="Straight Connector 7">
            <a:extLst>
              <a:ext uri="{FF2B5EF4-FFF2-40B4-BE49-F238E27FC236}">
                <a16:creationId xmlns:a16="http://schemas.microsoft.com/office/drawing/2014/main" id="{A2C28C68-F280-9F4A-CAF9-06B4594978D6}"/>
              </a:ext>
            </a:extLst>
          </p:cNvPr>
          <p:cNvCxnSpPr>
            <a:cxnSpLocks/>
          </p:cNvCxnSpPr>
          <p:nvPr/>
        </p:nvCxnSpPr>
        <p:spPr>
          <a:xfrm>
            <a:off x="502285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9789" y="457200"/>
            <a:ext cx="3691818" cy="1701800"/>
          </a:xfrm>
        </p:spPr>
        <p:txBody>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514798" y="987425"/>
            <a:ext cx="5840589" cy="503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372360"/>
            <a:ext cx="3691817" cy="34966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a:extLst>
              <a:ext uri="{FF2B5EF4-FFF2-40B4-BE49-F238E27FC236}">
                <a16:creationId xmlns:a16="http://schemas.microsoft.com/office/drawing/2014/main" id="{2684B2A7-E2EE-1BCE-AA20-18DF484C8709}"/>
              </a:ext>
            </a:extLst>
          </p:cNvPr>
          <p:cNvSpPr>
            <a:spLocks noGrp="1"/>
          </p:cNvSpPr>
          <p:nvPr>
            <p:ph type="dt" sz="half" idx="10"/>
          </p:nvPr>
        </p:nvSpPr>
        <p:spPr/>
        <p:txBody>
          <a:bodyPr/>
          <a:lstStyle>
            <a:lvl1pPr>
              <a:defRPr/>
            </a:lvl1pPr>
          </a:lstStyle>
          <a:p>
            <a:pPr>
              <a:defRPr/>
            </a:pPr>
            <a:fld id="{552B734E-4A88-43AF-8DE5-47B47EFCDB35}" type="datetimeFigureOut">
              <a:rPr lang="en-US"/>
              <a:pPr>
                <a:defRPr/>
              </a:pPr>
              <a:t>9/14/2023</a:t>
            </a:fld>
            <a:endParaRPr lang="en-US"/>
          </a:p>
        </p:txBody>
      </p:sp>
      <p:sp>
        <p:nvSpPr>
          <p:cNvPr id="7" name="Footer Placeholder 5">
            <a:extLst>
              <a:ext uri="{FF2B5EF4-FFF2-40B4-BE49-F238E27FC236}">
                <a16:creationId xmlns:a16="http://schemas.microsoft.com/office/drawing/2014/main" id="{1EB288AA-B346-0B01-9580-598BBC809727}"/>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F45AAAE8-6D28-E704-F2FC-5E372808DFC2}"/>
              </a:ext>
            </a:extLst>
          </p:cNvPr>
          <p:cNvSpPr>
            <a:spLocks noGrp="1"/>
          </p:cNvSpPr>
          <p:nvPr>
            <p:ph type="sldNum" sz="quarter" idx="12"/>
          </p:nvPr>
        </p:nvSpPr>
        <p:spPr/>
        <p:txBody>
          <a:bodyPr/>
          <a:lstStyle>
            <a:lvl1pPr>
              <a:defRPr/>
            </a:lvl1pPr>
          </a:lstStyle>
          <a:p>
            <a:pPr>
              <a:defRPr/>
            </a:pPr>
            <a:fld id="{47FEB3EA-4812-4CF8-9B67-30AA5CC2E74C}" type="slidenum">
              <a:rPr lang="en-US"/>
              <a:pPr>
                <a:defRPr/>
              </a:pPr>
              <a:t>‹#›</a:t>
            </a:fld>
            <a:endParaRPr lang="en-US"/>
          </a:p>
        </p:txBody>
      </p:sp>
    </p:spTree>
    <p:extLst>
      <p:ext uri="{BB962C8B-B14F-4D97-AF65-F5344CB8AC3E}">
        <p14:creationId xmlns:p14="http://schemas.microsoft.com/office/powerpoint/2010/main" val="1134922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cxnSp>
        <p:nvCxnSpPr>
          <p:cNvPr id="5" name="Straight Connector 7">
            <a:extLst>
              <a:ext uri="{FF2B5EF4-FFF2-40B4-BE49-F238E27FC236}">
                <a16:creationId xmlns:a16="http://schemas.microsoft.com/office/drawing/2014/main" id="{704245A7-25FE-E740-5198-7B80CACDB17C}"/>
              </a:ext>
            </a:extLst>
          </p:cNvPr>
          <p:cNvCxnSpPr>
            <a:cxnSpLocks/>
          </p:cNvCxnSpPr>
          <p:nvPr/>
        </p:nvCxnSpPr>
        <p:spPr>
          <a:xfrm>
            <a:off x="502285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9789" y="457200"/>
            <a:ext cx="3696652" cy="1701800"/>
          </a:xfrm>
        </p:spPr>
        <p:txBody>
          <a:bodyPr/>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786120" y="838200"/>
            <a:ext cx="5603238" cy="518159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9" y="2367280"/>
            <a:ext cx="3696652" cy="35017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a:extLst>
              <a:ext uri="{FF2B5EF4-FFF2-40B4-BE49-F238E27FC236}">
                <a16:creationId xmlns:a16="http://schemas.microsoft.com/office/drawing/2014/main" id="{18DE5525-A82B-21AE-24E2-1B9F352F9544}"/>
              </a:ext>
            </a:extLst>
          </p:cNvPr>
          <p:cNvSpPr>
            <a:spLocks noGrp="1"/>
          </p:cNvSpPr>
          <p:nvPr>
            <p:ph type="dt" sz="half" idx="10"/>
          </p:nvPr>
        </p:nvSpPr>
        <p:spPr/>
        <p:txBody>
          <a:bodyPr/>
          <a:lstStyle>
            <a:lvl1pPr>
              <a:defRPr/>
            </a:lvl1pPr>
          </a:lstStyle>
          <a:p>
            <a:pPr>
              <a:defRPr/>
            </a:pPr>
            <a:fld id="{05610BD9-0A96-45C6-9369-5A40A3545A23}" type="datetimeFigureOut">
              <a:rPr lang="en-US"/>
              <a:pPr>
                <a:defRPr/>
              </a:pPr>
              <a:t>9/14/2023</a:t>
            </a:fld>
            <a:endParaRPr lang="en-US"/>
          </a:p>
        </p:txBody>
      </p:sp>
      <p:sp>
        <p:nvSpPr>
          <p:cNvPr id="7" name="Footer Placeholder 5">
            <a:extLst>
              <a:ext uri="{FF2B5EF4-FFF2-40B4-BE49-F238E27FC236}">
                <a16:creationId xmlns:a16="http://schemas.microsoft.com/office/drawing/2014/main" id="{3783D2E9-AC64-F730-8355-C3F3CF187B56}"/>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2CD83F2C-F87B-DA7E-0038-101F4CA16AD3}"/>
              </a:ext>
            </a:extLst>
          </p:cNvPr>
          <p:cNvSpPr>
            <a:spLocks noGrp="1"/>
          </p:cNvSpPr>
          <p:nvPr>
            <p:ph type="sldNum" sz="quarter" idx="12"/>
          </p:nvPr>
        </p:nvSpPr>
        <p:spPr/>
        <p:txBody>
          <a:bodyPr/>
          <a:lstStyle>
            <a:lvl1pPr>
              <a:defRPr/>
            </a:lvl1pPr>
          </a:lstStyle>
          <a:p>
            <a:pPr>
              <a:defRPr/>
            </a:pPr>
            <a:fld id="{3C13B16F-7794-43E7-B070-209CDC55ED93}" type="slidenum">
              <a:rPr lang="en-US"/>
              <a:pPr>
                <a:defRPr/>
              </a:pPr>
              <a:t>‹#›</a:t>
            </a:fld>
            <a:endParaRPr lang="en-US"/>
          </a:p>
        </p:txBody>
      </p:sp>
    </p:spTree>
    <p:extLst>
      <p:ext uri="{BB962C8B-B14F-4D97-AF65-F5344CB8AC3E}">
        <p14:creationId xmlns:p14="http://schemas.microsoft.com/office/powerpoint/2010/main" val="554462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6E9F761-D6C7-85FA-A17B-F6EA03BB23F3}"/>
              </a:ext>
            </a:extLst>
          </p:cNvPr>
          <p:cNvSpPr>
            <a:spLocks noGrp="1" noChangeArrowheads="1"/>
          </p:cNvSpPr>
          <p:nvPr>
            <p:ph type="title"/>
          </p:nvPr>
        </p:nvSpPr>
        <p:spPr bwMode="auto">
          <a:xfrm>
            <a:off x="838200" y="584200"/>
            <a:ext cx="105156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nb-NO"/>
              <a:t>Click to edit Master title style</a:t>
            </a:r>
          </a:p>
        </p:txBody>
      </p:sp>
      <p:sp>
        <p:nvSpPr>
          <p:cNvPr id="1027" name="Text Placeholder 2">
            <a:extLst>
              <a:ext uri="{FF2B5EF4-FFF2-40B4-BE49-F238E27FC236}">
                <a16:creationId xmlns:a16="http://schemas.microsoft.com/office/drawing/2014/main" id="{D9D2B594-A590-CEFB-5893-26ED6AAC22E5}"/>
              </a:ext>
            </a:extLst>
          </p:cNvPr>
          <p:cNvSpPr>
            <a:spLocks noGrp="1" noChangeArrowheads="1"/>
          </p:cNvSpPr>
          <p:nvPr>
            <p:ph type="body" idx="1"/>
          </p:nvPr>
        </p:nvSpPr>
        <p:spPr bwMode="auto">
          <a:xfrm>
            <a:off x="838200" y="2062163"/>
            <a:ext cx="10515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b-NO"/>
              <a:t>Click to edit Master text styles</a:t>
            </a:r>
          </a:p>
          <a:p>
            <a:pPr lvl="1"/>
            <a:r>
              <a:rPr lang="en-US" altLang="nb-NO"/>
              <a:t>Second level</a:t>
            </a:r>
          </a:p>
          <a:p>
            <a:pPr lvl="2"/>
            <a:r>
              <a:rPr lang="en-US" altLang="nb-NO"/>
              <a:t>Third level</a:t>
            </a:r>
          </a:p>
          <a:p>
            <a:pPr lvl="3"/>
            <a:r>
              <a:rPr lang="en-US" altLang="nb-NO"/>
              <a:t>Fourth level</a:t>
            </a:r>
          </a:p>
          <a:p>
            <a:pPr lvl="4"/>
            <a:r>
              <a:rPr lang="en-US" altLang="nb-NO"/>
              <a:t>Fifth level</a:t>
            </a:r>
          </a:p>
        </p:txBody>
      </p:sp>
      <p:sp>
        <p:nvSpPr>
          <p:cNvPr id="4" name="Date Placeholder 3">
            <a:extLst>
              <a:ext uri="{FF2B5EF4-FFF2-40B4-BE49-F238E27FC236}">
                <a16:creationId xmlns:a16="http://schemas.microsoft.com/office/drawing/2014/main" id="{40BA7B5A-D6D8-AE74-1B96-C61AB9F7A9F1}"/>
              </a:ext>
            </a:extLst>
          </p:cNvPr>
          <p:cNvSpPr>
            <a:spLocks noGrp="1"/>
          </p:cNvSpPr>
          <p:nvPr>
            <p:ph type="dt" sz="half" idx="2"/>
          </p:nvPr>
        </p:nvSpPr>
        <p:spPr>
          <a:xfrm rot="5400000">
            <a:off x="10425907" y="4687094"/>
            <a:ext cx="2706687" cy="3651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solidFill>
                <a:latin typeface="+mn-lt"/>
              </a:defRPr>
            </a:lvl1pPr>
          </a:lstStyle>
          <a:p>
            <a:pPr>
              <a:defRPr/>
            </a:pPr>
            <a:fld id="{1901C5D6-C3A7-4585-9FC1-33FF3B93B7A8}" type="datetimeFigureOut">
              <a:rPr lang="en-US"/>
              <a:pPr>
                <a:defRPr/>
              </a:pPr>
              <a:t>9/14/2023</a:t>
            </a:fld>
            <a:endParaRPr lang="en-US"/>
          </a:p>
        </p:txBody>
      </p:sp>
      <p:sp>
        <p:nvSpPr>
          <p:cNvPr id="5" name="Footer Placeholder 4">
            <a:extLst>
              <a:ext uri="{FF2B5EF4-FFF2-40B4-BE49-F238E27FC236}">
                <a16:creationId xmlns:a16="http://schemas.microsoft.com/office/drawing/2014/main" id="{422CDD53-5441-14ED-0C5A-E560BFE90C8B}"/>
              </a:ext>
            </a:extLst>
          </p:cNvPr>
          <p:cNvSpPr>
            <a:spLocks noGrp="1"/>
          </p:cNvSpPr>
          <p:nvPr>
            <p:ph type="ftr" sz="quarter" idx="3"/>
          </p:nvPr>
        </p:nvSpPr>
        <p:spPr>
          <a:xfrm rot="5400000">
            <a:off x="-1131093" y="1593056"/>
            <a:ext cx="2973388"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5D77461D-A2E7-1FF2-76EC-3FF3238C83B0}"/>
              </a:ext>
            </a:extLst>
          </p:cNvPr>
          <p:cNvSpPr>
            <a:spLocks noGrp="1"/>
          </p:cNvSpPr>
          <p:nvPr>
            <p:ph type="sldNum" sz="quarter" idx="4"/>
          </p:nvPr>
        </p:nvSpPr>
        <p:spPr>
          <a:xfrm>
            <a:off x="11512550" y="6356350"/>
            <a:ext cx="574675" cy="365125"/>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chemeClr val="tx1"/>
                </a:solidFill>
                <a:latin typeface="+mn-lt"/>
              </a:defRPr>
            </a:lvl1pPr>
          </a:lstStyle>
          <a:p>
            <a:pPr>
              <a:defRPr/>
            </a:pPr>
            <a:fld id="{AB1FD0A7-9873-46F4-986E-A294B05E5499}" type="slidenum">
              <a:rPr lang="en-US"/>
              <a:pPr>
                <a:defRPr/>
              </a:pPr>
              <a:t>‹#›</a:t>
            </a:fld>
            <a:endParaRPr lang="en-US"/>
          </a:p>
        </p:txBody>
      </p:sp>
      <p:cxnSp>
        <p:nvCxnSpPr>
          <p:cNvPr id="13" name="Straight Connector 12">
            <a:extLst>
              <a:ext uri="{FF2B5EF4-FFF2-40B4-BE49-F238E27FC236}">
                <a16:creationId xmlns:a16="http://schemas.microsoft.com/office/drawing/2014/main" id="{A34F8456-A6C4-CE7A-6FE0-BDEE2E522DA5}"/>
              </a:ext>
            </a:extLst>
          </p:cNvPr>
          <p:cNvCxnSpPr>
            <a:cxnSpLocks/>
          </p:cNvCxnSpPr>
          <p:nvPr/>
        </p:nvCxnSpPr>
        <p:spPr>
          <a:xfrm flipH="1">
            <a:off x="0" y="182403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1" r:id="rId4"/>
    <p:sldLayoutId id="2147483702" r:id="rId5"/>
    <p:sldLayoutId id="2147483707" r:id="rId6"/>
    <p:sldLayoutId id="2147483708" r:id="rId7"/>
    <p:sldLayoutId id="2147483709" r:id="rId8"/>
    <p:sldLayoutId id="2147483710" r:id="rId9"/>
    <p:sldLayoutId id="2147483703" r:id="rId10"/>
    <p:sldLayoutId id="214748371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Felix Titling" panose="04060505060202020A04" pitchFamily="82" charset="0"/>
        </a:defRPr>
      </a:lvl2pPr>
      <a:lvl3pPr algn="l" rtl="0" eaLnBrk="0" fontAlgn="base" hangingPunct="0">
        <a:lnSpc>
          <a:spcPct val="90000"/>
        </a:lnSpc>
        <a:spcBef>
          <a:spcPct val="0"/>
        </a:spcBef>
        <a:spcAft>
          <a:spcPct val="0"/>
        </a:spcAft>
        <a:defRPr sz="4400">
          <a:solidFill>
            <a:schemeClr val="tx1"/>
          </a:solidFill>
          <a:latin typeface="Felix Titling" panose="04060505060202020A04" pitchFamily="82" charset="0"/>
        </a:defRPr>
      </a:lvl3pPr>
      <a:lvl4pPr algn="l" rtl="0" eaLnBrk="0" fontAlgn="base" hangingPunct="0">
        <a:lnSpc>
          <a:spcPct val="90000"/>
        </a:lnSpc>
        <a:spcBef>
          <a:spcPct val="0"/>
        </a:spcBef>
        <a:spcAft>
          <a:spcPct val="0"/>
        </a:spcAft>
        <a:defRPr sz="4400">
          <a:solidFill>
            <a:schemeClr val="tx1"/>
          </a:solidFill>
          <a:latin typeface="Felix Titling" panose="04060505060202020A04" pitchFamily="82" charset="0"/>
        </a:defRPr>
      </a:lvl4pPr>
      <a:lvl5pPr algn="l" rtl="0" eaLnBrk="0" fontAlgn="base" hangingPunct="0">
        <a:lnSpc>
          <a:spcPct val="90000"/>
        </a:lnSpc>
        <a:spcBef>
          <a:spcPct val="0"/>
        </a:spcBef>
        <a:spcAft>
          <a:spcPct val="0"/>
        </a:spcAft>
        <a:defRPr sz="4400">
          <a:solidFill>
            <a:schemeClr val="tx1"/>
          </a:solidFill>
          <a:latin typeface="Felix Titling" panose="04060505060202020A04" pitchFamily="82" charset="0"/>
        </a:defRPr>
      </a:lvl5pPr>
      <a:lvl6pPr marL="457200" algn="l" rtl="0" fontAlgn="base">
        <a:lnSpc>
          <a:spcPct val="90000"/>
        </a:lnSpc>
        <a:spcBef>
          <a:spcPct val="0"/>
        </a:spcBef>
        <a:spcAft>
          <a:spcPct val="0"/>
        </a:spcAft>
        <a:defRPr sz="4400">
          <a:solidFill>
            <a:schemeClr val="tx1"/>
          </a:solidFill>
          <a:latin typeface="Felix Titling" panose="04060505060202020A04" pitchFamily="82" charset="0"/>
        </a:defRPr>
      </a:lvl6pPr>
      <a:lvl7pPr marL="914400" algn="l" rtl="0" fontAlgn="base">
        <a:lnSpc>
          <a:spcPct val="90000"/>
        </a:lnSpc>
        <a:spcBef>
          <a:spcPct val="0"/>
        </a:spcBef>
        <a:spcAft>
          <a:spcPct val="0"/>
        </a:spcAft>
        <a:defRPr sz="4400">
          <a:solidFill>
            <a:schemeClr val="tx1"/>
          </a:solidFill>
          <a:latin typeface="Felix Titling" panose="04060505060202020A04" pitchFamily="82" charset="0"/>
        </a:defRPr>
      </a:lvl7pPr>
      <a:lvl8pPr marL="1371600" algn="l" rtl="0" fontAlgn="base">
        <a:lnSpc>
          <a:spcPct val="90000"/>
        </a:lnSpc>
        <a:spcBef>
          <a:spcPct val="0"/>
        </a:spcBef>
        <a:spcAft>
          <a:spcPct val="0"/>
        </a:spcAft>
        <a:defRPr sz="4400">
          <a:solidFill>
            <a:schemeClr val="tx1"/>
          </a:solidFill>
          <a:latin typeface="Felix Titling" panose="04060505060202020A04" pitchFamily="82" charset="0"/>
        </a:defRPr>
      </a:lvl8pPr>
      <a:lvl9pPr marL="1828800" algn="l" rtl="0" fontAlgn="base">
        <a:lnSpc>
          <a:spcPct val="90000"/>
        </a:lnSpc>
        <a:spcBef>
          <a:spcPct val="0"/>
        </a:spcBef>
        <a:spcAft>
          <a:spcPct val="0"/>
        </a:spcAft>
        <a:defRPr sz="4400">
          <a:solidFill>
            <a:schemeClr val="tx1"/>
          </a:solidFill>
          <a:latin typeface="Felix Titling" panose="04060505060202020A04" pitchFamily="82" charset="0"/>
        </a:defRPr>
      </a:lvl9pPr>
    </p:titleStyle>
    <p:bodyStyle>
      <a:lvl1pPr marL="228600" indent="-228600" algn="l" rtl="0" eaLnBrk="0" fontAlgn="base" hangingPunct="0">
        <a:lnSpc>
          <a:spcPct val="110000"/>
        </a:lnSpc>
        <a:spcBef>
          <a:spcPts val="1000"/>
        </a:spcBef>
        <a:spcAft>
          <a:spcPct val="0"/>
        </a:spcAft>
        <a:buSzPct val="80000"/>
        <a:buFont typeface="Arial" panose="020B0604020202020204" pitchFamily="34" charset="0"/>
        <a:buChar char="•"/>
        <a:defRPr sz="2000" kern="1200">
          <a:solidFill>
            <a:schemeClr val="tx1"/>
          </a:solidFill>
          <a:latin typeface="+mn-lt"/>
          <a:ea typeface="+mn-ea"/>
          <a:cs typeface="+mn-cs"/>
        </a:defRPr>
      </a:lvl1pPr>
      <a:lvl2pPr marL="501650" indent="-228600" algn="l" rtl="0" eaLnBrk="0" fontAlgn="base" hangingPunct="0">
        <a:lnSpc>
          <a:spcPct val="110000"/>
        </a:lnSpc>
        <a:spcBef>
          <a:spcPts val="500"/>
        </a:spcBef>
        <a:spcAft>
          <a:spcPct val="0"/>
        </a:spcAft>
        <a:buSzPct val="80000"/>
        <a:buFont typeface="Goudy Old Style" panose="02020502050305020303" pitchFamily="18" charset="0"/>
        <a:buChar char="–"/>
        <a:defRPr i="1" kern="1200">
          <a:solidFill>
            <a:schemeClr val="tx1"/>
          </a:solidFill>
          <a:latin typeface="+mn-lt"/>
          <a:ea typeface="+mn-ea"/>
          <a:cs typeface="+mn-cs"/>
        </a:defRPr>
      </a:lvl2pPr>
      <a:lvl3pPr marL="822325" indent="-228600" algn="l" rtl="0" eaLnBrk="0" fontAlgn="base" hangingPunct="0">
        <a:lnSpc>
          <a:spcPct val="110000"/>
        </a:lnSpc>
        <a:spcBef>
          <a:spcPts val="500"/>
        </a:spcBef>
        <a:spcAft>
          <a:spcPct val="0"/>
        </a:spcAft>
        <a:buSzPct val="80000"/>
        <a:buFont typeface="Arial" panose="020B0604020202020204" pitchFamily="34" charset="0"/>
        <a:buChar char="•"/>
        <a:defRPr sz="1600" kern="1200">
          <a:solidFill>
            <a:schemeClr val="tx1"/>
          </a:solidFill>
          <a:latin typeface="+mn-lt"/>
          <a:ea typeface="+mn-ea"/>
          <a:cs typeface="+mn-cs"/>
        </a:defRPr>
      </a:lvl3pPr>
      <a:lvl4pPr marL="1096963" indent="-228600" algn="l" rtl="0" eaLnBrk="0" fontAlgn="base" hangingPunct="0">
        <a:lnSpc>
          <a:spcPct val="110000"/>
        </a:lnSpc>
        <a:spcBef>
          <a:spcPts val="500"/>
        </a:spcBef>
        <a:spcAft>
          <a:spcPct val="0"/>
        </a:spcAft>
        <a:buSzPct val="80000"/>
        <a:buFont typeface="Goudy Old Style" panose="02020502050305020303" pitchFamily="18" charset="0"/>
        <a:buChar char="–"/>
        <a:defRPr sz="1400" i="1" kern="1200">
          <a:solidFill>
            <a:schemeClr val="tx1"/>
          </a:solidFill>
          <a:latin typeface="+mn-lt"/>
          <a:ea typeface="+mn-ea"/>
          <a:cs typeface="+mn-cs"/>
        </a:defRPr>
      </a:lvl4pPr>
      <a:lvl5pPr marL="1371600" indent="-228600" algn="l" rtl="0" eaLnBrk="0" fontAlgn="base" hangingPunct="0">
        <a:lnSpc>
          <a:spcPct val="110000"/>
        </a:lnSpc>
        <a:spcBef>
          <a:spcPts val="500"/>
        </a:spcBef>
        <a:spcAft>
          <a:spcPct val="0"/>
        </a:spcAft>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tel 1">
            <a:extLst>
              <a:ext uri="{FF2B5EF4-FFF2-40B4-BE49-F238E27FC236}">
                <a16:creationId xmlns:a16="http://schemas.microsoft.com/office/drawing/2014/main" id="{5B00811B-5DBD-9B03-2045-48BD7361B446}"/>
              </a:ext>
            </a:extLst>
          </p:cNvPr>
          <p:cNvSpPr>
            <a:spLocks noGrp="1" noChangeArrowheads="1"/>
          </p:cNvSpPr>
          <p:nvPr>
            <p:ph type="ctrTitle"/>
          </p:nvPr>
        </p:nvSpPr>
        <p:spPr>
          <a:xfrm>
            <a:off x="5689600" y="1122363"/>
            <a:ext cx="5248275" cy="3673475"/>
          </a:xfrm>
        </p:spPr>
        <p:txBody>
          <a:bodyPr/>
          <a:lstStyle/>
          <a:p>
            <a:pPr eaLnBrk="1" hangingPunct="1"/>
            <a:r>
              <a:rPr lang="nb-NO" altLang="nb-NO"/>
              <a:t>Jesu siste måltid og himmelferd</a:t>
            </a:r>
          </a:p>
        </p:txBody>
      </p:sp>
      <p:sp>
        <p:nvSpPr>
          <p:cNvPr id="10243" name="Subtitle 2">
            <a:extLst>
              <a:ext uri="{FF2B5EF4-FFF2-40B4-BE49-F238E27FC236}">
                <a16:creationId xmlns:a16="http://schemas.microsoft.com/office/drawing/2014/main" id="{02599B2B-4F3F-7B24-7F5B-B998AFDA2DAC}"/>
              </a:ext>
            </a:extLst>
          </p:cNvPr>
          <p:cNvSpPr>
            <a:spLocks noGrp="1" noChangeArrowheads="1"/>
          </p:cNvSpPr>
          <p:nvPr>
            <p:ph type="subTitle" idx="1"/>
          </p:nvPr>
        </p:nvSpPr>
        <p:spPr>
          <a:xfrm>
            <a:off x="1498600" y="5568950"/>
            <a:ext cx="9848850" cy="760413"/>
          </a:xfrm>
        </p:spPr>
        <p:txBody>
          <a:bodyPr/>
          <a:lstStyle/>
          <a:p>
            <a:pPr algn="r" eaLnBrk="1" hangingPunct="1"/>
            <a:endParaRPr lang="en-US" altLang="nb-NO"/>
          </a:p>
        </p:txBody>
      </p:sp>
      <p:sp>
        <p:nvSpPr>
          <p:cNvPr id="10244" name="Footer Placeholder 18">
            <a:extLst>
              <a:ext uri="{FF2B5EF4-FFF2-40B4-BE49-F238E27FC236}">
                <a16:creationId xmlns:a16="http://schemas.microsoft.com/office/drawing/2014/main" id="{B312DE8D-B836-891B-CD43-7484B9E1E12A}"/>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oudy Old Style" panose="02020502050305020303" pitchFamily="18" charset="0"/>
              </a:defRPr>
            </a:lvl1pPr>
            <a:lvl2pPr marL="742950" indent="-285750">
              <a:defRPr>
                <a:solidFill>
                  <a:schemeClr val="tx1"/>
                </a:solidFill>
                <a:latin typeface="Goudy Old Style" panose="02020502050305020303" pitchFamily="18" charset="0"/>
              </a:defRPr>
            </a:lvl2pPr>
            <a:lvl3pPr marL="1143000" indent="-228600">
              <a:defRPr>
                <a:solidFill>
                  <a:schemeClr val="tx1"/>
                </a:solidFill>
                <a:latin typeface="Goudy Old Style" panose="02020502050305020303" pitchFamily="18" charset="0"/>
              </a:defRPr>
            </a:lvl3pPr>
            <a:lvl4pPr marL="1600200" indent="-228600">
              <a:defRPr>
                <a:solidFill>
                  <a:schemeClr val="tx1"/>
                </a:solidFill>
                <a:latin typeface="Goudy Old Style" panose="02020502050305020303" pitchFamily="18" charset="0"/>
              </a:defRPr>
            </a:lvl4pPr>
            <a:lvl5pPr marL="2057400" indent="-228600">
              <a:defRPr>
                <a:solidFill>
                  <a:schemeClr val="tx1"/>
                </a:solidFill>
                <a:latin typeface="Goudy Old Style" panose="02020502050305020303" pitchFamily="18" charset="0"/>
              </a:defRPr>
            </a:lvl5pPr>
            <a:lvl6pPr marL="2514600" indent="-228600" eaLnBrk="0" fontAlgn="base" hangingPunct="0">
              <a:spcBef>
                <a:spcPct val="0"/>
              </a:spcBef>
              <a:spcAft>
                <a:spcPct val="0"/>
              </a:spcAft>
              <a:defRPr>
                <a:solidFill>
                  <a:schemeClr val="tx1"/>
                </a:solidFill>
                <a:latin typeface="Goudy Old Style" panose="02020502050305020303" pitchFamily="18" charset="0"/>
              </a:defRPr>
            </a:lvl6pPr>
            <a:lvl7pPr marL="2971800" indent="-228600" eaLnBrk="0" fontAlgn="base" hangingPunct="0">
              <a:spcBef>
                <a:spcPct val="0"/>
              </a:spcBef>
              <a:spcAft>
                <a:spcPct val="0"/>
              </a:spcAft>
              <a:defRPr>
                <a:solidFill>
                  <a:schemeClr val="tx1"/>
                </a:solidFill>
                <a:latin typeface="Goudy Old Style" panose="02020502050305020303" pitchFamily="18" charset="0"/>
              </a:defRPr>
            </a:lvl7pPr>
            <a:lvl8pPr marL="3429000" indent="-228600" eaLnBrk="0" fontAlgn="base" hangingPunct="0">
              <a:spcBef>
                <a:spcPct val="0"/>
              </a:spcBef>
              <a:spcAft>
                <a:spcPct val="0"/>
              </a:spcAft>
              <a:defRPr>
                <a:solidFill>
                  <a:schemeClr val="tx1"/>
                </a:solidFill>
                <a:latin typeface="Goudy Old Style" panose="02020502050305020303" pitchFamily="18" charset="0"/>
              </a:defRPr>
            </a:lvl8pPr>
            <a:lvl9pPr marL="3886200" indent="-228600" eaLnBrk="0" fontAlgn="base" hangingPunct="0">
              <a:spcBef>
                <a:spcPct val="0"/>
              </a:spcBef>
              <a:spcAft>
                <a:spcPct val="0"/>
              </a:spcAft>
              <a:defRPr>
                <a:solidFill>
                  <a:schemeClr val="tx1"/>
                </a:solidFill>
                <a:latin typeface="Goudy Old Style" panose="02020502050305020303" pitchFamily="18" charset="0"/>
              </a:defRPr>
            </a:lvl9pPr>
          </a:lstStyle>
          <a:p>
            <a:pPr fontAlgn="base">
              <a:spcBef>
                <a:spcPct val="0"/>
              </a:spcBef>
              <a:spcAft>
                <a:spcPts val="600"/>
              </a:spcAft>
            </a:pPr>
            <a:r>
              <a:rPr lang="en-US" altLang="nb-NO"/>
              <a:t>Sample Footer Text</a:t>
            </a:r>
          </a:p>
        </p:txBody>
      </p:sp>
      <p:pic>
        <p:nvPicPr>
          <p:cNvPr id="4" name="Picture 3" descr="Fargerike mønstre på himmel">
            <a:extLst>
              <a:ext uri="{FF2B5EF4-FFF2-40B4-BE49-F238E27FC236}">
                <a16:creationId xmlns:a16="http://schemas.microsoft.com/office/drawing/2014/main" id="{CE34BBD5-F64B-871B-BCE5-ABAEF68B6194}"/>
              </a:ext>
            </a:extLst>
          </p:cNvPr>
          <p:cNvPicPr>
            <a:picLocks noChangeAspect="1"/>
          </p:cNvPicPr>
          <p:nvPr/>
        </p:nvPicPr>
        <p:blipFill rotWithShape="1">
          <a:blip r:embed="rId2"/>
          <a:srcRect l="9268" r="22683" b="3"/>
          <a:stretch/>
        </p:blipFill>
        <p:spPr>
          <a:xfrm>
            <a:off x="844308" y="618958"/>
            <a:ext cx="4122382" cy="4043605"/>
          </a:xfrm>
          <a:custGeom>
            <a:avLst/>
            <a:gdLst/>
            <a:ahLst/>
            <a:cxnLst/>
            <a:rect l="l" t="t" r="r" b="b"/>
            <a:pathLst>
              <a:path w="4122382" h="4043605">
                <a:moveTo>
                  <a:pt x="2061191" y="0"/>
                </a:moveTo>
                <a:cubicBezTo>
                  <a:pt x="3199555" y="0"/>
                  <a:pt x="4122382" y="922827"/>
                  <a:pt x="4122382" y="2061191"/>
                </a:cubicBezTo>
                <a:lnTo>
                  <a:pt x="4122381" y="4043605"/>
                </a:lnTo>
                <a:lnTo>
                  <a:pt x="0" y="4043605"/>
                </a:lnTo>
                <a:lnTo>
                  <a:pt x="0" y="2061191"/>
                </a:lnTo>
                <a:cubicBezTo>
                  <a:pt x="0" y="922827"/>
                  <a:pt x="922827" y="0"/>
                  <a:pt x="2061191" y="0"/>
                </a:cubicBezTo>
                <a:close/>
              </a:path>
            </a:pathLst>
          </a:custGeom>
          <a:noFill/>
        </p:spPr>
      </p:pic>
      <p:sp>
        <p:nvSpPr>
          <p:cNvPr id="10246" name="Date Placeholder 3">
            <a:extLst>
              <a:ext uri="{FF2B5EF4-FFF2-40B4-BE49-F238E27FC236}">
                <a16:creationId xmlns:a16="http://schemas.microsoft.com/office/drawing/2014/main" id="{8248DF18-5CBA-2E7D-5A93-9FBA62CE0142}"/>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oudy Old Style" panose="02020502050305020303" pitchFamily="18" charset="0"/>
              </a:defRPr>
            </a:lvl1pPr>
            <a:lvl2pPr marL="742950" indent="-285750">
              <a:defRPr>
                <a:solidFill>
                  <a:schemeClr val="tx1"/>
                </a:solidFill>
                <a:latin typeface="Goudy Old Style" panose="02020502050305020303" pitchFamily="18" charset="0"/>
              </a:defRPr>
            </a:lvl2pPr>
            <a:lvl3pPr marL="1143000" indent="-228600">
              <a:defRPr>
                <a:solidFill>
                  <a:schemeClr val="tx1"/>
                </a:solidFill>
                <a:latin typeface="Goudy Old Style" panose="02020502050305020303" pitchFamily="18" charset="0"/>
              </a:defRPr>
            </a:lvl3pPr>
            <a:lvl4pPr marL="1600200" indent="-228600">
              <a:defRPr>
                <a:solidFill>
                  <a:schemeClr val="tx1"/>
                </a:solidFill>
                <a:latin typeface="Goudy Old Style" panose="02020502050305020303" pitchFamily="18" charset="0"/>
              </a:defRPr>
            </a:lvl4pPr>
            <a:lvl5pPr marL="2057400" indent="-228600">
              <a:defRPr>
                <a:solidFill>
                  <a:schemeClr val="tx1"/>
                </a:solidFill>
                <a:latin typeface="Goudy Old Style" panose="02020502050305020303" pitchFamily="18" charset="0"/>
              </a:defRPr>
            </a:lvl5pPr>
            <a:lvl6pPr marL="2514600" indent="-228600" eaLnBrk="0" fontAlgn="base" hangingPunct="0">
              <a:spcBef>
                <a:spcPct val="0"/>
              </a:spcBef>
              <a:spcAft>
                <a:spcPct val="0"/>
              </a:spcAft>
              <a:defRPr>
                <a:solidFill>
                  <a:schemeClr val="tx1"/>
                </a:solidFill>
                <a:latin typeface="Goudy Old Style" panose="02020502050305020303" pitchFamily="18" charset="0"/>
              </a:defRPr>
            </a:lvl6pPr>
            <a:lvl7pPr marL="2971800" indent="-228600" eaLnBrk="0" fontAlgn="base" hangingPunct="0">
              <a:spcBef>
                <a:spcPct val="0"/>
              </a:spcBef>
              <a:spcAft>
                <a:spcPct val="0"/>
              </a:spcAft>
              <a:defRPr>
                <a:solidFill>
                  <a:schemeClr val="tx1"/>
                </a:solidFill>
                <a:latin typeface="Goudy Old Style" panose="02020502050305020303" pitchFamily="18" charset="0"/>
              </a:defRPr>
            </a:lvl7pPr>
            <a:lvl8pPr marL="3429000" indent="-228600" eaLnBrk="0" fontAlgn="base" hangingPunct="0">
              <a:spcBef>
                <a:spcPct val="0"/>
              </a:spcBef>
              <a:spcAft>
                <a:spcPct val="0"/>
              </a:spcAft>
              <a:defRPr>
                <a:solidFill>
                  <a:schemeClr val="tx1"/>
                </a:solidFill>
                <a:latin typeface="Goudy Old Style" panose="02020502050305020303" pitchFamily="18" charset="0"/>
              </a:defRPr>
            </a:lvl8pPr>
            <a:lvl9pPr marL="3886200" indent="-228600" eaLnBrk="0" fontAlgn="base" hangingPunct="0">
              <a:spcBef>
                <a:spcPct val="0"/>
              </a:spcBef>
              <a:spcAft>
                <a:spcPct val="0"/>
              </a:spcAft>
              <a:defRPr>
                <a:solidFill>
                  <a:schemeClr val="tx1"/>
                </a:solidFill>
                <a:latin typeface="Goudy Old Style" panose="02020502050305020303" pitchFamily="18" charset="0"/>
              </a:defRPr>
            </a:lvl9pPr>
          </a:lstStyle>
          <a:p>
            <a:pPr fontAlgn="base">
              <a:spcBef>
                <a:spcPct val="0"/>
              </a:spcBef>
              <a:spcAft>
                <a:spcPts val="600"/>
              </a:spcAft>
            </a:pPr>
            <a:fld id="{5592DE23-1244-4499-8636-02D2876891A5}" type="datetime1">
              <a:rPr lang="en-US" altLang="nb-NO" smtClean="0"/>
              <a:pPr fontAlgn="base">
                <a:spcBef>
                  <a:spcPct val="0"/>
                </a:spcBef>
                <a:spcAft>
                  <a:spcPts val="600"/>
                </a:spcAft>
              </a:pPr>
              <a:t>9/14/2023</a:t>
            </a:fld>
            <a:endParaRPr lang="en-US" altLang="nb-NO"/>
          </a:p>
        </p:txBody>
      </p:sp>
      <p:sp>
        <p:nvSpPr>
          <p:cNvPr id="10247" name="Slide Number Placeholder 19">
            <a:extLst>
              <a:ext uri="{FF2B5EF4-FFF2-40B4-BE49-F238E27FC236}">
                <a16:creationId xmlns:a16="http://schemas.microsoft.com/office/drawing/2014/main" id="{8C99B6A6-7A67-19D6-4710-DB56D51D7FB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oudy Old Style" panose="02020502050305020303" pitchFamily="18" charset="0"/>
              </a:defRPr>
            </a:lvl1pPr>
            <a:lvl2pPr marL="742950" indent="-285750">
              <a:defRPr>
                <a:solidFill>
                  <a:schemeClr val="tx1"/>
                </a:solidFill>
                <a:latin typeface="Goudy Old Style" panose="02020502050305020303" pitchFamily="18" charset="0"/>
              </a:defRPr>
            </a:lvl2pPr>
            <a:lvl3pPr marL="1143000" indent="-228600">
              <a:defRPr>
                <a:solidFill>
                  <a:schemeClr val="tx1"/>
                </a:solidFill>
                <a:latin typeface="Goudy Old Style" panose="02020502050305020303" pitchFamily="18" charset="0"/>
              </a:defRPr>
            </a:lvl3pPr>
            <a:lvl4pPr marL="1600200" indent="-228600">
              <a:defRPr>
                <a:solidFill>
                  <a:schemeClr val="tx1"/>
                </a:solidFill>
                <a:latin typeface="Goudy Old Style" panose="02020502050305020303" pitchFamily="18" charset="0"/>
              </a:defRPr>
            </a:lvl4pPr>
            <a:lvl5pPr marL="2057400" indent="-228600">
              <a:defRPr>
                <a:solidFill>
                  <a:schemeClr val="tx1"/>
                </a:solidFill>
                <a:latin typeface="Goudy Old Style" panose="02020502050305020303" pitchFamily="18" charset="0"/>
              </a:defRPr>
            </a:lvl5pPr>
            <a:lvl6pPr marL="2514600" indent="-228600" eaLnBrk="0" fontAlgn="base" hangingPunct="0">
              <a:spcBef>
                <a:spcPct val="0"/>
              </a:spcBef>
              <a:spcAft>
                <a:spcPct val="0"/>
              </a:spcAft>
              <a:defRPr>
                <a:solidFill>
                  <a:schemeClr val="tx1"/>
                </a:solidFill>
                <a:latin typeface="Goudy Old Style" panose="02020502050305020303" pitchFamily="18" charset="0"/>
              </a:defRPr>
            </a:lvl6pPr>
            <a:lvl7pPr marL="2971800" indent="-228600" eaLnBrk="0" fontAlgn="base" hangingPunct="0">
              <a:spcBef>
                <a:spcPct val="0"/>
              </a:spcBef>
              <a:spcAft>
                <a:spcPct val="0"/>
              </a:spcAft>
              <a:defRPr>
                <a:solidFill>
                  <a:schemeClr val="tx1"/>
                </a:solidFill>
                <a:latin typeface="Goudy Old Style" panose="02020502050305020303" pitchFamily="18" charset="0"/>
              </a:defRPr>
            </a:lvl7pPr>
            <a:lvl8pPr marL="3429000" indent="-228600" eaLnBrk="0" fontAlgn="base" hangingPunct="0">
              <a:spcBef>
                <a:spcPct val="0"/>
              </a:spcBef>
              <a:spcAft>
                <a:spcPct val="0"/>
              </a:spcAft>
              <a:defRPr>
                <a:solidFill>
                  <a:schemeClr val="tx1"/>
                </a:solidFill>
                <a:latin typeface="Goudy Old Style" panose="02020502050305020303" pitchFamily="18" charset="0"/>
              </a:defRPr>
            </a:lvl8pPr>
            <a:lvl9pPr marL="3886200" indent="-228600" eaLnBrk="0" fontAlgn="base" hangingPunct="0">
              <a:spcBef>
                <a:spcPct val="0"/>
              </a:spcBef>
              <a:spcAft>
                <a:spcPct val="0"/>
              </a:spcAft>
              <a:defRPr>
                <a:solidFill>
                  <a:schemeClr val="tx1"/>
                </a:solidFill>
                <a:latin typeface="Goudy Old Style" panose="02020502050305020303" pitchFamily="18" charset="0"/>
              </a:defRPr>
            </a:lvl9pPr>
          </a:lstStyle>
          <a:p>
            <a:pPr fontAlgn="base">
              <a:spcBef>
                <a:spcPct val="0"/>
              </a:spcBef>
              <a:spcAft>
                <a:spcPts val="600"/>
              </a:spcAft>
            </a:pPr>
            <a:fld id="{7ABCE1A6-F171-4BC4-9B39-0C57CD960D5D}" type="slidenum">
              <a:rPr lang="en-US" altLang="nb-NO" smtClean="0"/>
              <a:pPr fontAlgn="base">
                <a:spcBef>
                  <a:spcPct val="0"/>
                </a:spcBef>
                <a:spcAft>
                  <a:spcPts val="600"/>
                </a:spcAft>
              </a:pPr>
              <a:t>1</a:t>
            </a:fld>
            <a:endParaRPr lang="en-US" altLang="nb-NO"/>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Bilde 2" descr="Et bilde som inneholder person, stearinlys, klær, innendørs&#10;&#10;Automatisk generert beskrivelse">
            <a:extLst>
              <a:ext uri="{FF2B5EF4-FFF2-40B4-BE49-F238E27FC236}">
                <a16:creationId xmlns:a16="http://schemas.microsoft.com/office/drawing/2014/main" id="{39E1B36A-E5AB-1F84-5854-614D5B52E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9163"/>
            <a:ext cx="5346700" cy="483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Bilde 4">
            <a:extLst>
              <a:ext uri="{FF2B5EF4-FFF2-40B4-BE49-F238E27FC236}">
                <a16:creationId xmlns:a16="http://schemas.microsoft.com/office/drawing/2014/main" id="{031956CD-0C00-663A-3A30-91E7AE01B1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6700" y="919163"/>
            <a:ext cx="6596063" cy="483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tel 1">
            <a:extLst>
              <a:ext uri="{FF2B5EF4-FFF2-40B4-BE49-F238E27FC236}">
                <a16:creationId xmlns:a16="http://schemas.microsoft.com/office/drawing/2014/main" id="{85B23AD3-E32B-5A59-403D-091E8786D61F}"/>
              </a:ext>
            </a:extLst>
          </p:cNvPr>
          <p:cNvSpPr>
            <a:spLocks noGrp="1" noChangeArrowheads="1"/>
          </p:cNvSpPr>
          <p:nvPr>
            <p:ph type="title"/>
          </p:nvPr>
        </p:nvSpPr>
        <p:spPr/>
        <p:txBody>
          <a:bodyPr/>
          <a:lstStyle/>
          <a:p>
            <a:pPr eaLnBrk="1" hangingPunct="1"/>
            <a:r>
              <a:rPr lang="nb-NO" altLang="nb-NO"/>
              <a:t>Jesus drar tilbake til sin far</a:t>
            </a:r>
          </a:p>
        </p:txBody>
      </p:sp>
      <p:sp>
        <p:nvSpPr>
          <p:cNvPr id="3" name="Plassholder for innhold 2">
            <a:extLst>
              <a:ext uri="{FF2B5EF4-FFF2-40B4-BE49-F238E27FC236}">
                <a16:creationId xmlns:a16="http://schemas.microsoft.com/office/drawing/2014/main" id="{7AB2A5CF-90A5-97E7-584A-132D3102D94E}"/>
              </a:ext>
            </a:extLst>
          </p:cNvPr>
          <p:cNvSpPr>
            <a:spLocks noGrp="1"/>
          </p:cNvSpPr>
          <p:nvPr>
            <p:ph idx="1"/>
          </p:nvPr>
        </p:nvSpPr>
        <p:spPr/>
        <p:txBody>
          <a:bodyPr rtlCol="0">
            <a:noAutofit/>
          </a:bodyPr>
          <a:lstStyle/>
          <a:p>
            <a:pPr eaLnBrk="1" fontAlgn="auto" hangingPunct="1">
              <a:spcAft>
                <a:spcPts val="0"/>
              </a:spcAft>
              <a:defRPr/>
            </a:pPr>
            <a:r>
              <a:rPr lang="nb-NO" sz="2400" dirty="0">
                <a:solidFill>
                  <a:schemeClr val="accent6">
                    <a:lumMod val="50000"/>
                  </a:schemeClr>
                </a:solidFill>
              </a:rPr>
              <a:t>Etter at Jesus døde på korset ble han gravlagt.</a:t>
            </a:r>
          </a:p>
          <a:p>
            <a:pPr eaLnBrk="1" fontAlgn="auto" hangingPunct="1">
              <a:spcAft>
                <a:spcPts val="0"/>
              </a:spcAft>
              <a:defRPr/>
            </a:pPr>
            <a:r>
              <a:rPr lang="nb-NO" sz="2400" dirty="0">
                <a:solidFill>
                  <a:schemeClr val="accent6">
                    <a:lumMod val="50000"/>
                  </a:schemeClr>
                </a:solidFill>
              </a:rPr>
              <a:t>Han sto opp igjen fra de døde den tredje dagen.</a:t>
            </a:r>
          </a:p>
          <a:p>
            <a:pPr eaLnBrk="1" fontAlgn="auto" hangingPunct="1">
              <a:spcAft>
                <a:spcPts val="0"/>
              </a:spcAft>
              <a:defRPr/>
            </a:pPr>
            <a:r>
              <a:rPr lang="nb-NO" sz="2400" dirty="0">
                <a:solidFill>
                  <a:schemeClr val="accent6">
                    <a:lumMod val="50000"/>
                  </a:schemeClr>
                </a:solidFill>
              </a:rPr>
              <a:t>Han var sammen med disiplene sine i 40 dager til etter at han var stått opp fra de døde. </a:t>
            </a:r>
          </a:p>
          <a:p>
            <a:pPr eaLnBrk="1" fontAlgn="auto" hangingPunct="1">
              <a:spcAft>
                <a:spcPts val="0"/>
              </a:spcAft>
              <a:defRPr/>
            </a:pPr>
            <a:r>
              <a:rPr lang="nb-NO" sz="2400" dirty="0">
                <a:solidFill>
                  <a:schemeClr val="accent6">
                    <a:lumMod val="50000"/>
                  </a:schemeClr>
                </a:solidFill>
              </a:rPr>
              <a:t>Deretter dro han tilbake til sin Far i himmelen, som er Gud Faderen. </a:t>
            </a:r>
          </a:p>
          <a:p>
            <a:pPr eaLnBrk="1" fontAlgn="auto" hangingPunct="1">
              <a:spcAft>
                <a:spcPts val="0"/>
              </a:spcAft>
              <a:defRPr/>
            </a:pPr>
            <a:r>
              <a:rPr lang="nb-NO" sz="2400" dirty="0">
                <a:solidFill>
                  <a:schemeClr val="accent6">
                    <a:lumMod val="50000"/>
                  </a:schemeClr>
                </a:solidFill>
              </a:rPr>
              <a:t>Dette kaller vi for </a:t>
            </a:r>
            <a:r>
              <a:rPr lang="nb-NO" sz="2400" b="1" dirty="0">
                <a:solidFill>
                  <a:schemeClr val="accent6">
                    <a:lumMod val="50000"/>
                  </a:schemeClr>
                </a:solidFill>
              </a:rPr>
              <a:t>Kristi himmelfart</a:t>
            </a:r>
            <a:r>
              <a:rPr lang="nb-NO" sz="2400" dirty="0">
                <a:solidFill>
                  <a:schemeClr val="accent6">
                    <a:lumMod val="50000"/>
                  </a:schemeClr>
                </a:solidFill>
              </a:rPr>
              <a:t>. I evangeliet leser vi at han ble borte i en sky foran øyene på disiplene sine da han hadde tatt farvel med dem. </a:t>
            </a:r>
          </a:p>
          <a:p>
            <a:pPr eaLnBrk="1" fontAlgn="auto" hangingPunct="1">
              <a:spcAft>
                <a:spcPts val="0"/>
              </a:spcAft>
              <a:defRPr/>
            </a:pPr>
            <a:r>
              <a:rPr lang="nb-NO" sz="2400" b="1" dirty="0">
                <a:solidFill>
                  <a:schemeClr val="accent6">
                    <a:lumMod val="50000"/>
                  </a:schemeClr>
                </a:solidFill>
              </a:rPr>
              <a:t>Kristi himmelfarts dag </a:t>
            </a:r>
            <a:r>
              <a:rPr lang="nb-NO" sz="2400" dirty="0">
                <a:solidFill>
                  <a:schemeClr val="accent6">
                    <a:lumMod val="50000"/>
                  </a:schemeClr>
                </a:solidFill>
              </a:rPr>
              <a:t>feirer vi i Kirken 40 dager etter påskesøndag, da vi feier hans oppstandelse fra de døde.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Bilde 2" descr="Et bilde som inneholder maling, kunst, kvinne, Menneskeansikt&#10;&#10;Automatisk generert beskrivelse">
            <a:extLst>
              <a:ext uri="{FF2B5EF4-FFF2-40B4-BE49-F238E27FC236}">
                <a16:creationId xmlns:a16="http://schemas.microsoft.com/office/drawing/2014/main" id="{4ABD16C9-07B9-E1D6-856B-601E8A25E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4663" y="615950"/>
            <a:ext cx="9182100"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Bilde 2" descr="Et bilde som inneholder maling, kunst, himmel, sky&#10;&#10;Automatisk generert beskrivelse">
            <a:extLst>
              <a:ext uri="{FF2B5EF4-FFF2-40B4-BE49-F238E27FC236}">
                <a16:creationId xmlns:a16="http://schemas.microsoft.com/office/drawing/2014/main" id="{5034621D-2DDC-1C29-28C1-CAA4FEAAAA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9325" y="80963"/>
            <a:ext cx="4987925" cy="665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Bilde 2" descr="Et bilde som inneholder maling, mytologi, tegning, kunst&#10;&#10;Automatisk generert beskrivelse">
            <a:extLst>
              <a:ext uri="{FF2B5EF4-FFF2-40B4-BE49-F238E27FC236}">
                <a16:creationId xmlns:a16="http://schemas.microsoft.com/office/drawing/2014/main" id="{586AB406-7510-49CA-29FA-EEC3146A12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025" y="57150"/>
            <a:ext cx="5586413" cy="68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Video 4" descr="Person som er koke på en Ståls Pot">
            <a:extLst>
              <a:ext uri="{FF2B5EF4-FFF2-40B4-BE49-F238E27FC236}">
                <a16:creationId xmlns:a16="http://schemas.microsoft.com/office/drawing/2014/main" id="{7AE48CF9-BD5B-671A-4041-9CC37CABB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84" r="-2" b="-2"/>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a:extLst>
              <a:ext uri="{FF2B5EF4-FFF2-40B4-BE49-F238E27FC236}">
                <a16:creationId xmlns:a16="http://schemas.microsoft.com/office/drawing/2014/main" id="{752A0A41-366B-F0F5-E551-A5C84B2DB425}"/>
              </a:ext>
            </a:extLst>
          </p:cNvPr>
          <p:cNvSpPr>
            <a:spLocks noGrp="1"/>
          </p:cNvSpPr>
          <p:nvPr>
            <p:ph type="ctrTitle"/>
          </p:nvPr>
        </p:nvSpPr>
        <p:spPr>
          <a:xfrm>
            <a:off x="3033713" y="1482725"/>
            <a:ext cx="6124575" cy="3892550"/>
          </a:xfrm>
        </p:spPr>
        <p:txBody>
          <a:bodyPr rtlCol="0"/>
          <a:lstStyle/>
          <a:p>
            <a:pPr algn="ctr" eaLnBrk="1" fontAlgn="auto" hangingPunct="1">
              <a:spcAft>
                <a:spcPts val="0"/>
              </a:spcAft>
              <a:defRPr/>
            </a:pPr>
            <a:r>
              <a:rPr lang="nb-NO" dirty="0">
                <a:solidFill>
                  <a:schemeClr val="accent1">
                    <a:lumMod val="50000"/>
                  </a:schemeClr>
                </a:solidFill>
              </a:rPr>
              <a:t>Jesu siste måltid med disiplene </a:t>
            </a:r>
          </a:p>
        </p:txBody>
      </p:sp>
      <p:sp>
        <p:nvSpPr>
          <p:cNvPr id="11268" name="Subtitle 2">
            <a:extLst>
              <a:ext uri="{FF2B5EF4-FFF2-40B4-BE49-F238E27FC236}">
                <a16:creationId xmlns:a16="http://schemas.microsoft.com/office/drawing/2014/main" id="{640CFF39-A2F1-CE85-1FAA-8EDDA847F761}"/>
              </a:ext>
            </a:extLst>
          </p:cNvPr>
          <p:cNvSpPr>
            <a:spLocks noGrp="1" noChangeArrowheads="1"/>
          </p:cNvSpPr>
          <p:nvPr>
            <p:ph type="subTitle" idx="1"/>
          </p:nvPr>
        </p:nvSpPr>
        <p:spPr>
          <a:xfrm>
            <a:off x="4337050" y="4557713"/>
            <a:ext cx="3517900" cy="817562"/>
          </a:xfrm>
        </p:spPr>
        <p:txBody>
          <a:bodyPr/>
          <a:lstStyle/>
          <a:p>
            <a:pPr algn="ctr" eaLnBrk="1" hangingPunct="1"/>
            <a:endParaRPr lang="en-US" altLang="nb-NO"/>
          </a:p>
        </p:txBody>
      </p:sp>
      <p:sp>
        <p:nvSpPr>
          <p:cNvPr id="11" name="Footer Placeholder 5">
            <a:extLst>
              <a:ext uri="{FF2B5EF4-FFF2-40B4-BE49-F238E27FC236}">
                <a16:creationId xmlns:a16="http://schemas.microsoft.com/office/drawing/2014/main" id="{518601F1-EF5D-E369-2A1D-425D38736DFA}"/>
              </a:ext>
            </a:extLst>
          </p:cNvPr>
          <p:cNvSpPr>
            <a:spLocks noGrp="1"/>
          </p:cNvSpPr>
          <p:nvPr>
            <p:ph type="ftr" sz="quarter" idx="11"/>
          </p:nvPr>
        </p:nvSpPr>
        <p:spPr/>
        <p:txBody>
          <a:bodyPr/>
          <a:lstStyle/>
          <a:p>
            <a:pPr>
              <a:spcAft>
                <a:spcPts val="600"/>
              </a:spcAft>
              <a:defRPr/>
            </a:pPr>
            <a:r>
              <a:rPr lang="en-US" dirty="0">
                <a:solidFill>
                  <a:srgbClr val="FFFFFF"/>
                </a:solidFill>
                <a:effectLst>
                  <a:outerShdw blurRad="38100" dist="38100" dir="2700000" algn="tl">
                    <a:srgbClr val="000000">
                      <a:alpha val="43137"/>
                    </a:srgbClr>
                  </a:outerShdw>
                </a:effectLst>
              </a:rPr>
              <a:t>Sample Footer Text</a:t>
            </a:r>
          </a:p>
        </p:txBody>
      </p:sp>
      <p:sp>
        <p:nvSpPr>
          <p:cNvPr id="13" name="Date Placeholder 4">
            <a:extLst>
              <a:ext uri="{FF2B5EF4-FFF2-40B4-BE49-F238E27FC236}">
                <a16:creationId xmlns:a16="http://schemas.microsoft.com/office/drawing/2014/main" id="{42F438C6-7978-69E5-7EB9-06446AE330C2}"/>
              </a:ext>
            </a:extLst>
          </p:cNvPr>
          <p:cNvSpPr>
            <a:spLocks noGrp="1"/>
          </p:cNvSpPr>
          <p:nvPr>
            <p:ph type="dt" sz="quarter" idx="10"/>
          </p:nvPr>
        </p:nvSpPr>
        <p:spPr/>
        <p:txBody>
          <a:bodyPr/>
          <a:lstStyle/>
          <a:p>
            <a:pPr>
              <a:spcAft>
                <a:spcPts val="600"/>
              </a:spcAft>
              <a:defRPr/>
            </a:pPr>
            <a:fld id="{75D78221-A8F0-4E1C-9FCD-42B8567285CC}" type="datetime1">
              <a:rPr lang="en-US">
                <a:solidFill>
                  <a:srgbClr val="FFFFFF"/>
                </a:solidFill>
                <a:effectLst>
                  <a:outerShdw blurRad="38100" dist="38100" dir="2700000" algn="tl">
                    <a:srgbClr val="000000">
                      <a:alpha val="43137"/>
                    </a:srgbClr>
                  </a:outerShdw>
                </a:effectLst>
              </a:rPr>
              <a:pPr>
                <a:spcAft>
                  <a:spcPts val="600"/>
                </a:spcAft>
                <a:defRPr/>
              </a:pPr>
              <a:t>9/14/2023</a:t>
            </a:fld>
            <a:endParaRPr lang="en-US">
              <a:solidFill>
                <a:srgbClr val="FFFFFF"/>
              </a:solidFill>
              <a:effectLst>
                <a:outerShdw blurRad="38100" dist="38100" dir="2700000" algn="tl">
                  <a:srgbClr val="000000">
                    <a:alpha val="43137"/>
                  </a:srgbClr>
                </a:outerShdw>
              </a:effectLst>
            </a:endParaRPr>
          </a:p>
        </p:txBody>
      </p:sp>
      <p:sp>
        <p:nvSpPr>
          <p:cNvPr id="15" name="Slide Number Placeholder 7">
            <a:extLst>
              <a:ext uri="{FF2B5EF4-FFF2-40B4-BE49-F238E27FC236}">
                <a16:creationId xmlns:a16="http://schemas.microsoft.com/office/drawing/2014/main" id="{9097F1C4-7564-BF27-4248-45A4BDD1C17D}"/>
              </a:ext>
            </a:extLst>
          </p:cNvPr>
          <p:cNvSpPr>
            <a:spLocks noGrp="1"/>
          </p:cNvSpPr>
          <p:nvPr>
            <p:ph type="sldNum" sz="quarter" idx="12"/>
          </p:nvPr>
        </p:nvSpPr>
        <p:spPr/>
        <p:txBody>
          <a:bodyPr/>
          <a:lstStyle/>
          <a:p>
            <a:pPr>
              <a:spcAft>
                <a:spcPts val="600"/>
              </a:spcAft>
              <a:defRPr/>
            </a:pPr>
            <a:fld id="{1F4B46B9-4167-400E-A34C-01E93B5D270F}" type="slidenum">
              <a:rPr lang="en-US">
                <a:solidFill>
                  <a:srgbClr val="FFFFFF"/>
                </a:solidFill>
                <a:effectLst>
                  <a:outerShdw blurRad="38100" dist="38100" dir="2700000" algn="tl">
                    <a:srgbClr val="000000">
                      <a:alpha val="43137"/>
                    </a:srgbClr>
                  </a:outerShdw>
                </a:effectLst>
              </a:rPr>
              <a:pPr>
                <a:spcAft>
                  <a:spcPts val="600"/>
                </a:spcAft>
                <a:defRPr/>
              </a:pPr>
              <a:t>2</a:t>
            </a:fld>
            <a:endParaRPr lang="en-US" dirty="0">
              <a:solidFill>
                <a:srgbClr val="FFFFFF"/>
              </a:solidFill>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tel 1">
            <a:extLst>
              <a:ext uri="{FF2B5EF4-FFF2-40B4-BE49-F238E27FC236}">
                <a16:creationId xmlns:a16="http://schemas.microsoft.com/office/drawing/2014/main" id="{039D1F4A-2AA4-27D1-D8D2-070A4FD670DE}"/>
              </a:ext>
            </a:extLst>
          </p:cNvPr>
          <p:cNvSpPr>
            <a:spLocks noGrp="1" noChangeArrowheads="1"/>
          </p:cNvSpPr>
          <p:nvPr>
            <p:ph type="title"/>
          </p:nvPr>
        </p:nvSpPr>
        <p:spPr/>
        <p:txBody>
          <a:bodyPr/>
          <a:lstStyle/>
          <a:p>
            <a:pPr eaLnBrk="1" hangingPunct="1"/>
            <a:endParaRPr lang="nb-NO" altLang="nb-NO"/>
          </a:p>
        </p:txBody>
      </p:sp>
      <p:sp>
        <p:nvSpPr>
          <p:cNvPr id="3" name="Plassholder for innhold 2">
            <a:extLst>
              <a:ext uri="{FF2B5EF4-FFF2-40B4-BE49-F238E27FC236}">
                <a16:creationId xmlns:a16="http://schemas.microsoft.com/office/drawing/2014/main" id="{421E5641-36D4-C358-03ED-98E1912F0F7C}"/>
              </a:ext>
            </a:extLst>
          </p:cNvPr>
          <p:cNvSpPr>
            <a:spLocks noGrp="1"/>
          </p:cNvSpPr>
          <p:nvPr>
            <p:ph idx="1"/>
          </p:nvPr>
        </p:nvSpPr>
        <p:spPr>
          <a:xfrm>
            <a:off x="838200" y="204788"/>
            <a:ext cx="10515600" cy="5972175"/>
          </a:xfrm>
        </p:spPr>
        <p:txBody>
          <a:bodyPr rtlCol="0">
            <a:noAutofit/>
          </a:bodyPr>
          <a:lstStyle/>
          <a:p>
            <a:pPr marL="0" indent="0" eaLnBrk="1" fontAlgn="auto" hangingPunct="1">
              <a:spcAft>
                <a:spcPts val="0"/>
              </a:spcAft>
              <a:buFont typeface="Arial" panose="020B0604020202020204" pitchFamily="34" charset="0"/>
              <a:buNone/>
              <a:defRPr/>
            </a:pPr>
            <a:r>
              <a:rPr lang="nb-NO" sz="2800" dirty="0">
                <a:solidFill>
                  <a:schemeClr val="accent6">
                    <a:lumMod val="50000"/>
                  </a:schemeClr>
                </a:solidFill>
              </a:rPr>
              <a:t>Før Jesus gikk til døden på korset spiste han et siste måltid med disiplene sine. </a:t>
            </a:r>
          </a:p>
          <a:p>
            <a:pPr marL="0" indent="0" eaLnBrk="1" fontAlgn="auto" hangingPunct="1">
              <a:spcAft>
                <a:spcPts val="0"/>
              </a:spcAft>
              <a:buFont typeface="Arial" panose="020B0604020202020204" pitchFamily="34" charset="0"/>
              <a:buNone/>
              <a:defRPr/>
            </a:pPr>
            <a:r>
              <a:rPr lang="nb-NO" sz="2800" dirty="0">
                <a:solidFill>
                  <a:schemeClr val="accent6">
                    <a:lumMod val="50000"/>
                  </a:schemeClr>
                </a:solidFill>
              </a:rPr>
              <a:t>Jesus var jøde og dette måltidet de spiste sammen var et jødisk påskemåltid, som jødene pleide å spise til sin aller viktigste høytid (fest) som er påsken. Jødene feirer påsken til minne om israelsfolkets utgang av Egypt. Den kalles også «De usyrede brøds høytid». Det betyr at de da bare skal spise brød som ikke er blitt hevet med surdeig (som er som gjær i dag), slik man vanligvis lager brød. </a:t>
            </a:r>
          </a:p>
          <a:p>
            <a:pPr marL="0" indent="0" eaLnBrk="1" fontAlgn="auto" hangingPunct="1">
              <a:spcAft>
                <a:spcPts val="0"/>
              </a:spcAft>
              <a:buFont typeface="Arial" panose="020B0604020202020204" pitchFamily="34" charset="0"/>
              <a:buNone/>
              <a:defRPr/>
            </a:pPr>
            <a:r>
              <a:rPr lang="nb-NO" sz="2800" dirty="0">
                <a:solidFill>
                  <a:schemeClr val="accent6">
                    <a:lumMod val="50000"/>
                  </a:schemeClr>
                </a:solidFill>
              </a:rPr>
              <a:t>De spiser helt flate brød i det jødiske påskemåltidet, for å minnes at da de forlot Egypt etter mange hundre års fangenskap, så skjedde det i hast – og de hadde derfor ikke tid til å heve brødet.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A32C44D-360E-6E8C-C794-4806781671B6}"/>
              </a:ext>
            </a:extLst>
          </p:cNvPr>
          <p:cNvSpPr>
            <a:spLocks noGrp="1"/>
          </p:cNvSpPr>
          <p:nvPr>
            <p:ph type="title"/>
          </p:nvPr>
        </p:nvSpPr>
        <p:spPr/>
        <p:txBody>
          <a:bodyPr rtlCol="0">
            <a:normAutofit fontScale="90000"/>
          </a:bodyPr>
          <a:lstStyle/>
          <a:p>
            <a:pPr eaLnBrk="1" fontAlgn="auto" hangingPunct="1">
              <a:spcAft>
                <a:spcPts val="0"/>
              </a:spcAft>
              <a:defRPr/>
            </a:pPr>
            <a:r>
              <a:rPr lang="nb-NO" i="1" dirty="0">
                <a:solidFill>
                  <a:srgbClr val="7030A0"/>
                </a:solidFill>
              </a:rPr>
              <a:t>NATTVERDEN</a:t>
            </a:r>
            <a:r>
              <a:rPr lang="nb-NO" dirty="0">
                <a:solidFill>
                  <a:srgbClr val="7030A0"/>
                </a:solidFill>
              </a:rPr>
              <a:t> av Leonardo Da </a:t>
            </a:r>
            <a:r>
              <a:rPr lang="nb-NO" dirty="0" err="1">
                <a:solidFill>
                  <a:srgbClr val="7030A0"/>
                </a:solidFill>
              </a:rPr>
              <a:t>vinci</a:t>
            </a:r>
            <a:endParaRPr lang="nb-NO" dirty="0">
              <a:solidFill>
                <a:srgbClr val="7030A0"/>
              </a:solidFill>
            </a:endParaRPr>
          </a:p>
        </p:txBody>
      </p:sp>
      <p:sp>
        <p:nvSpPr>
          <p:cNvPr id="13315" name="Plassholder for innhold 2">
            <a:extLst>
              <a:ext uri="{FF2B5EF4-FFF2-40B4-BE49-F238E27FC236}">
                <a16:creationId xmlns:a16="http://schemas.microsoft.com/office/drawing/2014/main" id="{6FB94C57-46CF-FCEF-D2B6-E92CA9BF602A}"/>
              </a:ext>
            </a:extLst>
          </p:cNvPr>
          <p:cNvSpPr>
            <a:spLocks noGrp="1" noChangeArrowheads="1"/>
          </p:cNvSpPr>
          <p:nvPr>
            <p:ph idx="1"/>
          </p:nvPr>
        </p:nvSpPr>
        <p:spPr/>
        <p:txBody>
          <a:bodyPr/>
          <a:lstStyle/>
          <a:p>
            <a:pPr marL="0" indent="0" eaLnBrk="1" hangingPunct="1">
              <a:buFont typeface="Arial" panose="020B0604020202020204" pitchFamily="34" charset="0"/>
              <a:buNone/>
            </a:pPr>
            <a:r>
              <a:rPr lang="nb-NO" altLang="nb-NO">
                <a:solidFill>
                  <a:srgbClr val="7030A0"/>
                </a:solidFill>
              </a:rPr>
              <a:t>Nå skal vi se på ett av de mest kjente bilder som er laget av Jesus siste måltid. Ta dere litt tid til å se på det en liten stund.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Bilde 2" descr="Et bilde som inneholder vegg, innendørs, maling, kunst&#10;&#10;Automatisk generert beskrivelse">
            <a:extLst>
              <a:ext uri="{FF2B5EF4-FFF2-40B4-BE49-F238E27FC236}">
                <a16:creationId xmlns:a16="http://schemas.microsoft.com/office/drawing/2014/main" id="{13278155-490B-7509-B904-867C3E357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6013"/>
            <a:ext cx="121920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tel 1">
            <a:extLst>
              <a:ext uri="{FF2B5EF4-FFF2-40B4-BE49-F238E27FC236}">
                <a16:creationId xmlns:a16="http://schemas.microsoft.com/office/drawing/2014/main" id="{6FAFEEFA-1425-B7F0-59D5-645E008FF364}"/>
              </a:ext>
            </a:extLst>
          </p:cNvPr>
          <p:cNvSpPr>
            <a:spLocks noGrp="1" noChangeArrowheads="1"/>
          </p:cNvSpPr>
          <p:nvPr>
            <p:ph type="title"/>
          </p:nvPr>
        </p:nvSpPr>
        <p:spPr/>
        <p:txBody>
          <a:bodyPr/>
          <a:lstStyle/>
          <a:p>
            <a:pPr eaLnBrk="1" hangingPunct="1"/>
            <a:endParaRPr lang="nb-NO" altLang="nb-NO"/>
          </a:p>
        </p:txBody>
      </p:sp>
      <p:sp>
        <p:nvSpPr>
          <p:cNvPr id="15363" name="Plassholder for innhold 2">
            <a:extLst>
              <a:ext uri="{FF2B5EF4-FFF2-40B4-BE49-F238E27FC236}">
                <a16:creationId xmlns:a16="http://schemas.microsoft.com/office/drawing/2014/main" id="{C4F1F11F-9C0A-564D-CF66-314BB939C86E}"/>
              </a:ext>
            </a:extLst>
          </p:cNvPr>
          <p:cNvSpPr>
            <a:spLocks noGrp="1" noChangeArrowheads="1"/>
          </p:cNvSpPr>
          <p:nvPr>
            <p:ph idx="1"/>
          </p:nvPr>
        </p:nvSpPr>
        <p:spPr/>
        <p:txBody>
          <a:bodyPr/>
          <a:lstStyle/>
          <a:p>
            <a:pPr marL="0" indent="0" eaLnBrk="1" hangingPunct="1">
              <a:buFont typeface="Arial" panose="020B0604020202020204" pitchFamily="34" charset="0"/>
              <a:buNone/>
            </a:pPr>
            <a:r>
              <a:rPr lang="nb-NO" altLang="nb-NO" sz="3600">
                <a:solidFill>
                  <a:srgbClr val="7030A0"/>
                </a:solidFill>
              </a:rPr>
              <a:t>Og her følger et par andre malerier av nattverden. Ta dere tid til å se på dem en liten stund.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Bilde 2" descr="Et bilde som inneholder Menneskeansikt, kunst, gruppe, maling&#10;&#10;Automatisk generert beskrivelse">
            <a:extLst>
              <a:ext uri="{FF2B5EF4-FFF2-40B4-BE49-F238E27FC236}">
                <a16:creationId xmlns:a16="http://schemas.microsoft.com/office/drawing/2014/main" id="{28FB6662-FF87-F564-02FF-8A155C601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50"/>
            <a:ext cx="12192000" cy="641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Bilde 2" descr="Et bilde som inneholder maling, Menneskeansikt, klær, kunst&#10;&#10;Automatisk generert beskrivelse">
            <a:extLst>
              <a:ext uri="{FF2B5EF4-FFF2-40B4-BE49-F238E27FC236}">
                <a16:creationId xmlns:a16="http://schemas.microsoft.com/office/drawing/2014/main" id="{D5970D0A-11F2-86FB-07B5-88D0042232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9925" y="-114300"/>
            <a:ext cx="6657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tel 1">
            <a:extLst>
              <a:ext uri="{FF2B5EF4-FFF2-40B4-BE49-F238E27FC236}">
                <a16:creationId xmlns:a16="http://schemas.microsoft.com/office/drawing/2014/main" id="{E2566E11-8C44-C4EF-81BA-D4BF60721B3F}"/>
              </a:ext>
            </a:extLst>
          </p:cNvPr>
          <p:cNvSpPr>
            <a:spLocks noGrp="1" noChangeArrowheads="1"/>
          </p:cNvSpPr>
          <p:nvPr>
            <p:ph type="title"/>
          </p:nvPr>
        </p:nvSpPr>
        <p:spPr/>
        <p:txBody>
          <a:bodyPr/>
          <a:lstStyle/>
          <a:p>
            <a:pPr eaLnBrk="1" hangingPunct="1"/>
            <a:r>
              <a:rPr lang="nb-NO" altLang="nb-NO"/>
              <a:t>Vi feirer JESU måltid i messen</a:t>
            </a:r>
          </a:p>
        </p:txBody>
      </p:sp>
      <p:sp>
        <p:nvSpPr>
          <p:cNvPr id="3" name="Plassholder for innhold 2">
            <a:extLst>
              <a:ext uri="{FF2B5EF4-FFF2-40B4-BE49-F238E27FC236}">
                <a16:creationId xmlns:a16="http://schemas.microsoft.com/office/drawing/2014/main" id="{CFE98328-3311-E8E9-BC17-2C2E15E384CF}"/>
              </a:ext>
            </a:extLst>
          </p:cNvPr>
          <p:cNvSpPr>
            <a:spLocks noGrp="1"/>
          </p:cNvSpPr>
          <p:nvPr>
            <p:ph idx="1"/>
          </p:nvPr>
        </p:nvSpPr>
        <p:spPr>
          <a:xfrm>
            <a:off x="838200" y="1701800"/>
            <a:ext cx="10515600" cy="4775200"/>
          </a:xfrm>
        </p:spPr>
        <p:txBody>
          <a:bodyPr rtlCol="0">
            <a:normAutofit/>
          </a:bodyPr>
          <a:lstStyle/>
          <a:p>
            <a:pPr eaLnBrk="1" fontAlgn="auto" hangingPunct="1">
              <a:spcAft>
                <a:spcPts val="0"/>
              </a:spcAft>
              <a:defRPr/>
            </a:pPr>
            <a:r>
              <a:rPr lang="nb-NO" dirty="0">
                <a:solidFill>
                  <a:schemeClr val="accent6">
                    <a:lumMod val="50000"/>
                  </a:schemeClr>
                </a:solidFill>
              </a:rPr>
              <a:t>I Kirken feirer vi kommunion til minne om Jesu siste måltid med disiplene før han lot seg korsfeste. </a:t>
            </a:r>
          </a:p>
          <a:p>
            <a:pPr eaLnBrk="1" fontAlgn="auto" hangingPunct="1">
              <a:spcAft>
                <a:spcPts val="0"/>
              </a:spcAft>
              <a:defRPr/>
            </a:pPr>
            <a:r>
              <a:rPr lang="nb-NO" dirty="0">
                <a:solidFill>
                  <a:schemeClr val="accent6">
                    <a:lumMod val="50000"/>
                  </a:schemeClr>
                </a:solidFill>
              </a:rPr>
              <a:t>Dette gjør vi i messen, og kommunionen er sentrum i messen og sentrum i hele Kirkens liv. </a:t>
            </a:r>
          </a:p>
          <a:p>
            <a:pPr eaLnBrk="1" fontAlgn="auto" hangingPunct="1">
              <a:spcAft>
                <a:spcPts val="0"/>
              </a:spcAft>
              <a:defRPr/>
            </a:pPr>
            <a:r>
              <a:rPr lang="nb-NO" dirty="0">
                <a:solidFill>
                  <a:schemeClr val="accent6">
                    <a:lumMod val="50000"/>
                  </a:schemeClr>
                </a:solidFill>
              </a:rPr>
              <a:t>Ordet </a:t>
            </a:r>
            <a:r>
              <a:rPr lang="nb-NO" i="1" dirty="0">
                <a:solidFill>
                  <a:schemeClr val="accent6">
                    <a:lumMod val="50000"/>
                  </a:schemeClr>
                </a:solidFill>
              </a:rPr>
              <a:t>kommunion</a:t>
            </a:r>
            <a:r>
              <a:rPr lang="nb-NO" dirty="0">
                <a:solidFill>
                  <a:schemeClr val="accent6">
                    <a:lumMod val="50000"/>
                  </a:schemeClr>
                </a:solidFill>
              </a:rPr>
              <a:t> kommer fra latin og betyr </a:t>
            </a:r>
            <a:r>
              <a:rPr lang="nb-NO" i="1" dirty="0">
                <a:solidFill>
                  <a:schemeClr val="accent6">
                    <a:lumMod val="50000"/>
                  </a:schemeClr>
                </a:solidFill>
              </a:rPr>
              <a:t>felleskap</a:t>
            </a:r>
            <a:r>
              <a:rPr lang="nb-NO" dirty="0">
                <a:solidFill>
                  <a:schemeClr val="accent6">
                    <a:lumMod val="50000"/>
                  </a:schemeClr>
                </a:solidFill>
              </a:rPr>
              <a:t>. I dette måltidet i kirken har vi </a:t>
            </a:r>
            <a:r>
              <a:rPr lang="nb-NO" i="1" dirty="0">
                <a:solidFill>
                  <a:schemeClr val="accent6">
                    <a:lumMod val="50000"/>
                  </a:schemeClr>
                </a:solidFill>
              </a:rPr>
              <a:t>felleskap med Jesus</a:t>
            </a:r>
            <a:r>
              <a:rPr lang="nb-NO" dirty="0">
                <a:solidFill>
                  <a:schemeClr val="accent6">
                    <a:lumMod val="50000"/>
                  </a:schemeClr>
                </a:solidFill>
              </a:rPr>
              <a:t>.</a:t>
            </a:r>
          </a:p>
          <a:p>
            <a:pPr eaLnBrk="1" fontAlgn="auto" hangingPunct="1">
              <a:spcAft>
                <a:spcPts val="0"/>
              </a:spcAft>
              <a:defRPr/>
            </a:pPr>
            <a:r>
              <a:rPr lang="nb-NO" dirty="0">
                <a:solidFill>
                  <a:schemeClr val="accent6">
                    <a:lumMod val="50000"/>
                  </a:schemeClr>
                </a:solidFill>
              </a:rPr>
              <a:t>Vi kaller det også for nattverd. Det betyr kveldsmat, og det viser til at det var et måltid Jesus spiste da det gikk mot natten, den mørkeste tiden i hans liv, som er døden på korset. </a:t>
            </a:r>
          </a:p>
          <a:p>
            <a:pPr eaLnBrk="1" fontAlgn="auto" hangingPunct="1">
              <a:spcAft>
                <a:spcPts val="0"/>
              </a:spcAft>
              <a:defRPr/>
            </a:pPr>
            <a:r>
              <a:rPr lang="nb-NO" dirty="0">
                <a:solidFill>
                  <a:schemeClr val="accent6">
                    <a:lumMod val="50000"/>
                  </a:schemeClr>
                </a:solidFill>
              </a:rPr>
              <a:t>Et annet ord vi bruker om dette er </a:t>
            </a:r>
            <a:r>
              <a:rPr lang="nb-NO" i="1" dirty="0">
                <a:solidFill>
                  <a:schemeClr val="accent6">
                    <a:lumMod val="50000"/>
                  </a:schemeClr>
                </a:solidFill>
              </a:rPr>
              <a:t>eukaristien</a:t>
            </a:r>
            <a:r>
              <a:rPr lang="nb-NO" dirty="0">
                <a:solidFill>
                  <a:schemeClr val="accent6">
                    <a:lumMod val="50000"/>
                  </a:schemeClr>
                </a:solidFill>
              </a:rPr>
              <a:t>, og det kommer fra et koinegresk ord som betyr takksigelse. I messen takker vi Gud for livet vårt og alt vi får av ham, og vi takker Jesus for at han gav sitt liv for oss på korset. </a:t>
            </a:r>
          </a:p>
          <a:p>
            <a:pPr eaLnBrk="1" fontAlgn="auto" hangingPunct="1">
              <a:spcAft>
                <a:spcPts val="0"/>
              </a:spcAft>
              <a:defRPr/>
            </a:pPr>
            <a:r>
              <a:rPr lang="nb-NO" dirty="0">
                <a:solidFill>
                  <a:schemeClr val="accent6">
                    <a:lumMod val="50000"/>
                  </a:schemeClr>
                </a:solidFill>
              </a:rPr>
              <a:t>Nattverden er et offermåltid, som Jesus fullførte på korset da han døde. Å ofre seg betyr å gi av seg selv for noe man tror er viktig. Jesus gav alt; hele sitt liv for alle menneskers skyld. </a:t>
            </a:r>
          </a:p>
          <a:p>
            <a:pPr eaLnBrk="1" fontAlgn="auto" hangingPunct="1">
              <a:spcAft>
                <a:spcPts val="0"/>
              </a:spcAft>
              <a:defRPr/>
            </a:pPr>
            <a:endParaRPr lang="nb-NO" dirty="0"/>
          </a:p>
          <a:p>
            <a:pPr eaLnBrk="1" fontAlgn="auto" hangingPunct="1">
              <a:spcAft>
                <a:spcPts val="0"/>
              </a:spcAft>
              <a:defRPr/>
            </a:pPr>
            <a:endParaRPr lang="nb-NO" dirty="0"/>
          </a:p>
        </p:txBody>
      </p:sp>
    </p:spTree>
  </p:cSld>
  <p:clrMapOvr>
    <a:masterClrMapping/>
  </p:clrMapOvr>
</p:sld>
</file>

<file path=ppt/theme/theme1.xml><?xml version="1.0" encoding="utf-8"?>
<a:theme xmlns:a="http://schemas.openxmlformats.org/drawingml/2006/main" name="ArchwayVTI">
  <a:themeElements>
    <a:clrScheme name="AnalogousFromLightSeedRightStep">
      <a:dk1>
        <a:srgbClr val="000000"/>
      </a:dk1>
      <a:lt1>
        <a:srgbClr val="FFFFFF"/>
      </a:lt1>
      <a:dk2>
        <a:srgbClr val="243341"/>
      </a:dk2>
      <a:lt2>
        <a:srgbClr val="E8E2E7"/>
      </a:lt2>
      <a:accent1>
        <a:srgbClr val="7DAD88"/>
      </a:accent1>
      <a:accent2>
        <a:srgbClr val="6FAC96"/>
      </a:accent2>
      <a:accent3>
        <a:srgbClr val="7DA9AC"/>
      </a:accent3>
      <a:accent4>
        <a:srgbClr val="7B9EBE"/>
      </a:accent4>
      <a:accent5>
        <a:srgbClr val="9399CA"/>
      </a:accent5>
      <a:accent6>
        <a:srgbClr val="8F7BBE"/>
      </a:accent6>
      <a:hlink>
        <a:srgbClr val="AE699F"/>
      </a:hlink>
      <a:folHlink>
        <a:srgbClr val="7F7F7F"/>
      </a:folHlink>
    </a:clrScheme>
    <a:fontScheme name="Archway">
      <a:majorFont>
        <a:latin typeface="Felix Titling"/>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wayVTI" id="{309F1D27-9968-4F93-BA7C-3666A757FD2E}" vid="{76D8E8FD-8787-4E56-A14A-C28BF58ABEEE}"/>
    </a:ext>
  </a:extLst>
</a:theme>
</file>

<file path=docProps/app.xml><?xml version="1.0" encoding="utf-8"?>
<Properties xmlns="http://schemas.openxmlformats.org/officeDocument/2006/extended-properties" xmlns:vt="http://schemas.openxmlformats.org/officeDocument/2006/docPropsVTypes">
  <TotalTime>109</TotalTime>
  <Words>529</Words>
  <Application>Microsoft Office PowerPoint</Application>
  <PresentationFormat>Widescreen</PresentationFormat>
  <Paragraphs>28</Paragraphs>
  <Slides>14</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14</vt:i4>
      </vt:variant>
    </vt:vector>
  </HeadingPairs>
  <TitlesOfParts>
    <vt:vector size="19" baseType="lpstr">
      <vt:lpstr>Goudy Old Style</vt:lpstr>
      <vt:lpstr>Arial</vt:lpstr>
      <vt:lpstr>Felix Titling</vt:lpstr>
      <vt:lpstr>Calibri</vt:lpstr>
      <vt:lpstr>ArchwayVTI</vt:lpstr>
      <vt:lpstr>Jesu siste måltid og himmelferd</vt:lpstr>
      <vt:lpstr>Jesu siste måltid med disiplene </vt:lpstr>
      <vt:lpstr>PowerPoint-presentasjon</vt:lpstr>
      <vt:lpstr>NATTVERDEN av Leonardo Da vinci</vt:lpstr>
      <vt:lpstr>PowerPoint-presentasjon</vt:lpstr>
      <vt:lpstr>PowerPoint-presentasjon</vt:lpstr>
      <vt:lpstr>PowerPoint-presentasjon</vt:lpstr>
      <vt:lpstr>PowerPoint-presentasjon</vt:lpstr>
      <vt:lpstr>Vi feirer JESU måltid i messen</vt:lpstr>
      <vt:lpstr>PowerPoint-presentasjon</vt:lpstr>
      <vt:lpstr>Jesus drar tilbake til sin far</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 siste måltid og himmelferd</dc:title>
  <dc:creator>Camilla Cselenyi</dc:creator>
  <cp:lastModifiedBy>Oddvar Moi</cp:lastModifiedBy>
  <cp:revision>7</cp:revision>
  <dcterms:created xsi:type="dcterms:W3CDTF">2023-09-13T07:56:09Z</dcterms:created>
  <dcterms:modified xsi:type="dcterms:W3CDTF">2023-09-14T13:58:40Z</dcterms:modified>
</cp:coreProperties>
</file>