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2" r:id="rId4"/>
    <p:sldId id="263" r:id="rId5"/>
    <p:sldId id="264" r:id="rId6"/>
    <p:sldId id="265" r:id="rId7"/>
    <p:sldId id="266" r:id="rId8"/>
    <p:sldId id="267" r:id="rId9"/>
    <p:sldId id="268" r:id="rId1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1100628E-BF7C-0EA9-6A84-94365547F19A}"/>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a:defRPr/>
            </a:pPr>
            <a:endParaRPr/>
          </a:p>
        </p:txBody>
      </p:sp>
      <p:sp>
        <p:nvSpPr>
          <p:cNvPr id="3" name="Plassholder for dato 2">
            <a:extLst>
              <a:ext uri="{FF2B5EF4-FFF2-40B4-BE49-F238E27FC236}">
                <a16:creationId xmlns:a16="http://schemas.microsoft.com/office/drawing/2014/main" id="{3D340C95-5689-A9CE-3BD0-78B91A56E4EC}"/>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nb-NO" sz="1200" b="0" i="0" u="none" strike="noStrike" kern="1200" cap="none" spc="0" baseline="0" smtClean="0">
                <a:solidFill>
                  <a:srgbClr val="000000"/>
                </a:solidFill>
                <a:uFillTx/>
                <a:latin typeface="Calibri"/>
              </a:defRPr>
            </a:lvl1pPr>
          </a:lstStyle>
          <a:p>
            <a:pPr>
              <a:defRPr/>
            </a:pPr>
            <a:fld id="{1A5D71D7-D9C6-4546-9B4D-35150B5FE5A6}" type="datetime1">
              <a:rPr/>
              <a:pPr>
                <a:defRPr/>
              </a:pPr>
              <a:t>14.09.2023</a:t>
            </a:fld>
            <a:endParaRPr/>
          </a:p>
        </p:txBody>
      </p:sp>
      <p:sp>
        <p:nvSpPr>
          <p:cNvPr id="2052" name="Plassholder for lysbilde 3">
            <a:extLst>
              <a:ext uri="{FF2B5EF4-FFF2-40B4-BE49-F238E27FC236}">
                <a16:creationId xmlns:a16="http://schemas.microsoft.com/office/drawing/2014/main" id="{6B0D82A2-182B-165E-3665-D45F9814347D}"/>
              </a:ext>
            </a:extLst>
          </p:cNvPr>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Plassholder for notater 4">
            <a:extLst>
              <a:ext uri="{FF2B5EF4-FFF2-40B4-BE49-F238E27FC236}">
                <a16:creationId xmlns:a16="http://schemas.microsoft.com/office/drawing/2014/main" id="{71365115-6B35-F01C-D2A2-6972216588C7}"/>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a:extLst>
              <a:ext uri="{FF2B5EF4-FFF2-40B4-BE49-F238E27FC236}">
                <a16:creationId xmlns:a16="http://schemas.microsoft.com/office/drawing/2014/main" id="{45C6DBE2-1492-6F3F-01FC-804BA46965A7}"/>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a:defRPr/>
            </a:pPr>
            <a:endParaRPr/>
          </a:p>
        </p:txBody>
      </p:sp>
      <p:sp>
        <p:nvSpPr>
          <p:cNvPr id="7" name="Plassholder for lysbildenummer 6">
            <a:extLst>
              <a:ext uri="{FF2B5EF4-FFF2-40B4-BE49-F238E27FC236}">
                <a16:creationId xmlns:a16="http://schemas.microsoft.com/office/drawing/2014/main" id="{B659873B-60F0-C689-DB15-97E96AD90468}"/>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nb-NO" sz="1200" b="0" i="0" u="none" strike="noStrike" kern="1200" cap="none" spc="0" baseline="0" smtClean="0">
                <a:solidFill>
                  <a:srgbClr val="000000"/>
                </a:solidFill>
                <a:uFillTx/>
                <a:latin typeface="Calibri"/>
              </a:defRPr>
            </a:lvl1pPr>
          </a:lstStyle>
          <a:p>
            <a:pPr>
              <a:defRPr/>
            </a:pPr>
            <a:fld id="{131B5F19-89CE-4A5F-9DF2-6BE28AD39782}"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a:spcBef>
        <a:spcPct val="0"/>
      </a:spcBef>
      <a:spcAft>
        <a:spcPct val="0"/>
      </a:spcAft>
      <a:defRPr lang="nb-NO" sz="1200" kern="1200">
        <a:solidFill>
          <a:srgbClr val="000000"/>
        </a:solidFill>
        <a:latin typeface="Calibri"/>
      </a:defRPr>
    </a:lvl1pPr>
    <a:lvl2pPr marL="457200" lvl="1" algn="l" rtl="0" eaLnBrk="0" fontAlgn="base">
      <a:spcBef>
        <a:spcPct val="0"/>
      </a:spcBef>
      <a:spcAft>
        <a:spcPct val="0"/>
      </a:spcAft>
      <a:defRPr lang="nb-NO" sz="1200" kern="1200">
        <a:solidFill>
          <a:srgbClr val="000000"/>
        </a:solidFill>
        <a:latin typeface="Calibri"/>
      </a:defRPr>
    </a:lvl2pPr>
    <a:lvl3pPr marL="914400" lvl="2" algn="l" rtl="0" eaLnBrk="0" fontAlgn="base">
      <a:spcBef>
        <a:spcPct val="0"/>
      </a:spcBef>
      <a:spcAft>
        <a:spcPct val="0"/>
      </a:spcAft>
      <a:defRPr lang="nb-NO" sz="1200" kern="1200">
        <a:solidFill>
          <a:srgbClr val="000000"/>
        </a:solidFill>
        <a:latin typeface="Calibri"/>
      </a:defRPr>
    </a:lvl3pPr>
    <a:lvl4pPr marL="1371600" lvl="3" algn="l" rtl="0" eaLnBrk="0" fontAlgn="base">
      <a:spcBef>
        <a:spcPct val="0"/>
      </a:spcBef>
      <a:spcAft>
        <a:spcPct val="0"/>
      </a:spcAft>
      <a:defRPr lang="nb-NO" sz="1200" kern="1200">
        <a:solidFill>
          <a:srgbClr val="000000"/>
        </a:solidFill>
        <a:latin typeface="Calibri"/>
      </a:defRPr>
    </a:lvl4pPr>
    <a:lvl5pPr marL="1828800" lvl="4" algn="l" rtl="0" eaLnBrk="0" fontAlgn="base">
      <a:spcBef>
        <a:spcPct val="0"/>
      </a:spcBef>
      <a:spcAft>
        <a:spcPct val="0"/>
      </a:spcAft>
      <a:defRPr lang="nb-NO"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a:extLst>
              <a:ext uri="{FF2B5EF4-FFF2-40B4-BE49-F238E27FC236}">
                <a16:creationId xmlns:a16="http://schemas.microsoft.com/office/drawing/2014/main" id="{25AF79EF-F4F3-0297-E890-ABC8AC5EA121}"/>
              </a:ext>
            </a:extLst>
          </p:cNvPr>
          <p:cNvSpPr>
            <a:spLocks noGrp="1" noRot="1" noChangeAspect="1" noTextEdit="1"/>
          </p:cNvSpPr>
          <p:nvPr>
            <p:ph type="sldImg"/>
          </p:nvPr>
        </p:nvSpPr>
        <p:spPr>
          <a:ln/>
        </p:spPr>
      </p:sp>
      <p:sp>
        <p:nvSpPr>
          <p:cNvPr id="12291" name="Plassholder for notater 2">
            <a:extLst>
              <a:ext uri="{FF2B5EF4-FFF2-40B4-BE49-F238E27FC236}">
                <a16:creationId xmlns:a16="http://schemas.microsoft.com/office/drawing/2014/main" id="{0292F178-CFDB-0676-3A68-123DDA518195}"/>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nb-NO">
              <a:latin typeface="Calibri" panose="020F0502020204030204" pitchFamily="34" charset="0"/>
            </a:endParaRPr>
          </a:p>
        </p:txBody>
      </p:sp>
      <p:sp>
        <p:nvSpPr>
          <p:cNvPr id="12292" name="Plassholder for lysbildenummer 3">
            <a:extLst>
              <a:ext uri="{FF2B5EF4-FFF2-40B4-BE49-F238E27FC236}">
                <a16:creationId xmlns:a16="http://schemas.microsoft.com/office/drawing/2014/main" id="{7744ABD6-F61C-115A-2A9A-BF61DF6F797B}"/>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9728904B-F806-49BE-BEAD-271D95A658BD}" type="slidenum">
              <a:rPr lang="nb-NO" altLang="nb-NO" sz="1200">
                <a:solidFill>
                  <a:srgbClr val="000000"/>
                </a:solidFill>
              </a:rPr>
              <a:pPr algn="r" eaLnBrk="1" hangingPunct="1"/>
              <a:t>9</a:t>
            </a:fld>
            <a:endParaRPr lang="nb-NO" altLang="nb-NO"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txBox="1">
            <a:spLocks noGrp="1"/>
          </p:cNvSpPr>
          <p:nvPr>
            <p:ph type="ctrTitle"/>
          </p:nvPr>
        </p:nvSpPr>
        <p:spPr>
          <a:xfrm>
            <a:off x="1524003" y="1122361"/>
            <a:ext cx="9144000" cy="2387598"/>
          </a:xfrm>
        </p:spPr>
        <p:txBody>
          <a:bodyPr anchor="b" anchorCtr="1"/>
          <a:lstStyle>
            <a:lvl1pPr algn="ctr">
              <a:defRPr sz="6000"/>
            </a:lvl1pPr>
          </a:lstStyle>
          <a:p>
            <a:pPr lvl="0"/>
            <a:r>
              <a:rPr lang="nb-NO"/>
              <a:t>Klikk for å redigere tittelstil</a:t>
            </a:r>
          </a:p>
        </p:txBody>
      </p:sp>
      <p:sp>
        <p:nvSpPr>
          <p:cNvPr id="3" name="Undertittel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b-NO"/>
              <a:t>Klikk for å redigere undertittelstil i malen</a:t>
            </a:r>
          </a:p>
        </p:txBody>
      </p:sp>
      <p:sp>
        <p:nvSpPr>
          <p:cNvPr id="4" name="Plassholder for dato 3">
            <a:extLst>
              <a:ext uri="{FF2B5EF4-FFF2-40B4-BE49-F238E27FC236}">
                <a16:creationId xmlns:a16="http://schemas.microsoft.com/office/drawing/2014/main" id="{87BDE0A5-EA49-EBB5-9AF6-4B65B3E0BF64}"/>
              </a:ext>
            </a:extLst>
          </p:cNvPr>
          <p:cNvSpPr txBox="1">
            <a:spLocks noGrp="1"/>
          </p:cNvSpPr>
          <p:nvPr>
            <p:ph type="dt" sz="half" idx="10"/>
          </p:nvPr>
        </p:nvSpPr>
        <p:spPr>
          <a:ln/>
        </p:spPr>
        <p:txBody>
          <a:bodyPr/>
          <a:lstStyle>
            <a:lvl1pPr>
              <a:defRPr/>
            </a:lvl1pPr>
          </a:lstStyle>
          <a:p>
            <a:pPr>
              <a:defRPr/>
            </a:pPr>
            <a:fld id="{59BC4F34-FBD4-4EA3-9AA3-6A4358B6EB8F}" type="datetime1">
              <a:rPr/>
              <a:pPr>
                <a:defRPr/>
              </a:pPr>
              <a:t>9/14/2023</a:t>
            </a:fld>
            <a:endParaRPr/>
          </a:p>
        </p:txBody>
      </p:sp>
      <p:sp>
        <p:nvSpPr>
          <p:cNvPr id="5" name="Plassholder for bunntekst 4">
            <a:extLst>
              <a:ext uri="{FF2B5EF4-FFF2-40B4-BE49-F238E27FC236}">
                <a16:creationId xmlns:a16="http://schemas.microsoft.com/office/drawing/2014/main" id="{E7EBE6DA-6598-0619-5A69-67AE57E705FB}"/>
              </a:ext>
            </a:extLst>
          </p:cNvPr>
          <p:cNvSpPr txBox="1">
            <a:spLocks noGrp="1"/>
          </p:cNvSpPr>
          <p:nvPr>
            <p:ph type="ftr" sz="quarter" idx="11"/>
          </p:nvPr>
        </p:nvSpPr>
        <p:spPr>
          <a:ln/>
        </p:spPr>
        <p:txBody>
          <a:bodyPr/>
          <a:lstStyle>
            <a:lvl1pPr>
              <a:defRPr/>
            </a:lvl1pPr>
          </a:lstStyle>
          <a:p>
            <a:pPr>
              <a:defRPr/>
            </a:pPr>
            <a:r>
              <a:t>Sample Footer Text</a:t>
            </a:r>
          </a:p>
        </p:txBody>
      </p:sp>
      <p:sp>
        <p:nvSpPr>
          <p:cNvPr id="6" name="Plassholder for lysbildenummer 5">
            <a:extLst>
              <a:ext uri="{FF2B5EF4-FFF2-40B4-BE49-F238E27FC236}">
                <a16:creationId xmlns:a16="http://schemas.microsoft.com/office/drawing/2014/main" id="{CF4A6AB6-EE40-3FBD-F8CD-A44134B0163B}"/>
              </a:ext>
            </a:extLst>
          </p:cNvPr>
          <p:cNvSpPr txBox="1">
            <a:spLocks noGrp="1"/>
          </p:cNvSpPr>
          <p:nvPr>
            <p:ph type="sldNum" sz="quarter" idx="12"/>
          </p:nvPr>
        </p:nvSpPr>
        <p:spPr>
          <a:ln/>
        </p:spPr>
        <p:txBody>
          <a:bodyPr/>
          <a:lstStyle>
            <a:lvl1pPr>
              <a:defRPr/>
            </a:lvl1pPr>
          </a:lstStyle>
          <a:p>
            <a:pPr>
              <a:defRPr/>
            </a:pPr>
            <a:fld id="{78299E1A-1740-4D7A-997E-1C453982474D}" type="slidenum">
              <a:rPr/>
              <a:pPr>
                <a:defRPr/>
              </a:pPr>
              <a:t>‹#›</a:t>
            </a:fld>
            <a:endParaRPr/>
          </a:p>
        </p:txBody>
      </p:sp>
    </p:spTree>
    <p:extLst>
      <p:ext uri="{BB962C8B-B14F-4D97-AF65-F5344CB8AC3E}">
        <p14:creationId xmlns:p14="http://schemas.microsoft.com/office/powerpoint/2010/main" val="17086054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loddrett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AAE4639-D43C-52A9-4596-A58217024218}"/>
              </a:ext>
            </a:extLst>
          </p:cNvPr>
          <p:cNvSpPr txBox="1">
            <a:spLocks noGrp="1"/>
          </p:cNvSpPr>
          <p:nvPr>
            <p:ph type="dt" sz="half" idx="10"/>
          </p:nvPr>
        </p:nvSpPr>
        <p:spPr>
          <a:ln/>
        </p:spPr>
        <p:txBody>
          <a:bodyPr/>
          <a:lstStyle>
            <a:lvl1pPr>
              <a:defRPr/>
            </a:lvl1pPr>
          </a:lstStyle>
          <a:p>
            <a:pPr>
              <a:defRPr/>
            </a:pPr>
            <a:fld id="{2A63F446-EC57-4F00-B5FD-911176E476B1}" type="datetime1">
              <a:rPr/>
              <a:pPr>
                <a:defRPr/>
              </a:pPr>
              <a:t>9/14/2023</a:t>
            </a:fld>
            <a:endParaRPr/>
          </a:p>
        </p:txBody>
      </p:sp>
      <p:sp>
        <p:nvSpPr>
          <p:cNvPr id="5" name="Plassholder for bunntekst 4">
            <a:extLst>
              <a:ext uri="{FF2B5EF4-FFF2-40B4-BE49-F238E27FC236}">
                <a16:creationId xmlns:a16="http://schemas.microsoft.com/office/drawing/2014/main" id="{B1CB5F55-3816-71D3-E25C-32EB81B1AF56}"/>
              </a:ext>
            </a:extLst>
          </p:cNvPr>
          <p:cNvSpPr txBox="1">
            <a:spLocks noGrp="1"/>
          </p:cNvSpPr>
          <p:nvPr>
            <p:ph type="ftr" sz="quarter" idx="11"/>
          </p:nvPr>
        </p:nvSpPr>
        <p:spPr>
          <a:ln/>
        </p:spPr>
        <p:txBody>
          <a:bodyPr/>
          <a:lstStyle>
            <a:lvl1pPr>
              <a:defRPr/>
            </a:lvl1pPr>
          </a:lstStyle>
          <a:p>
            <a:pPr>
              <a:defRPr/>
            </a:pPr>
            <a:r>
              <a:t>Sample Footer Text</a:t>
            </a:r>
          </a:p>
        </p:txBody>
      </p:sp>
      <p:sp>
        <p:nvSpPr>
          <p:cNvPr id="6" name="Plassholder for lysbildenummer 5">
            <a:extLst>
              <a:ext uri="{FF2B5EF4-FFF2-40B4-BE49-F238E27FC236}">
                <a16:creationId xmlns:a16="http://schemas.microsoft.com/office/drawing/2014/main" id="{E7F12A78-219F-ABB7-CF47-1CB82A86BE94}"/>
              </a:ext>
            </a:extLst>
          </p:cNvPr>
          <p:cNvSpPr txBox="1">
            <a:spLocks noGrp="1"/>
          </p:cNvSpPr>
          <p:nvPr>
            <p:ph type="sldNum" sz="quarter" idx="12"/>
          </p:nvPr>
        </p:nvSpPr>
        <p:spPr>
          <a:ln/>
        </p:spPr>
        <p:txBody>
          <a:bodyPr/>
          <a:lstStyle>
            <a:lvl1pPr>
              <a:defRPr/>
            </a:lvl1pPr>
          </a:lstStyle>
          <a:p>
            <a:pPr>
              <a:defRPr/>
            </a:pPr>
            <a:fld id="{6BFA0663-9A2A-4669-BDD2-B1E9088216E2}" type="slidenum">
              <a:rPr/>
              <a:pPr>
                <a:defRPr/>
              </a:pPr>
              <a:t>‹#›</a:t>
            </a:fld>
            <a:endParaRPr/>
          </a:p>
        </p:txBody>
      </p:sp>
    </p:spTree>
    <p:extLst>
      <p:ext uri="{BB962C8B-B14F-4D97-AF65-F5344CB8AC3E}">
        <p14:creationId xmlns:p14="http://schemas.microsoft.com/office/powerpoint/2010/main" val="133050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txBox="1">
            <a:spLocks noGrp="1"/>
          </p:cNvSpPr>
          <p:nvPr>
            <p:ph type="title" orient="vert"/>
          </p:nvPr>
        </p:nvSpPr>
        <p:spPr>
          <a:xfrm>
            <a:off x="8724903" y="365129"/>
            <a:ext cx="2628899" cy="5811834"/>
          </a:xfrm>
        </p:spPr>
        <p:txBody>
          <a:bodyPr vert="eaVert"/>
          <a:lstStyle>
            <a:lvl1pPr>
              <a:defRPr/>
            </a:lvl1pPr>
          </a:lstStyle>
          <a:p>
            <a:pPr lvl="0"/>
            <a:r>
              <a:rPr lang="nb-NO"/>
              <a:t>Klikk for å redigere tittelstil</a:t>
            </a:r>
          </a:p>
        </p:txBody>
      </p:sp>
      <p:sp>
        <p:nvSpPr>
          <p:cNvPr id="3" name="Plassholder for loddrett tekst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6FC6AA7-D47B-8FE1-018C-87B6DB71B0E6}"/>
              </a:ext>
            </a:extLst>
          </p:cNvPr>
          <p:cNvSpPr txBox="1">
            <a:spLocks noGrp="1"/>
          </p:cNvSpPr>
          <p:nvPr>
            <p:ph type="dt" sz="half" idx="10"/>
          </p:nvPr>
        </p:nvSpPr>
        <p:spPr>
          <a:ln/>
        </p:spPr>
        <p:txBody>
          <a:bodyPr/>
          <a:lstStyle>
            <a:lvl1pPr>
              <a:defRPr/>
            </a:lvl1pPr>
          </a:lstStyle>
          <a:p>
            <a:pPr>
              <a:defRPr/>
            </a:pPr>
            <a:fld id="{0D7193C2-EC52-4AC0-80AE-1E69CBB866AB}" type="datetime1">
              <a:rPr/>
              <a:pPr>
                <a:defRPr/>
              </a:pPr>
              <a:t>9/14/2023</a:t>
            </a:fld>
            <a:endParaRPr/>
          </a:p>
        </p:txBody>
      </p:sp>
      <p:sp>
        <p:nvSpPr>
          <p:cNvPr id="5" name="Plassholder for bunntekst 4">
            <a:extLst>
              <a:ext uri="{FF2B5EF4-FFF2-40B4-BE49-F238E27FC236}">
                <a16:creationId xmlns:a16="http://schemas.microsoft.com/office/drawing/2014/main" id="{BA50B653-A6FF-23EB-5AC0-D4F725E87CF7}"/>
              </a:ext>
            </a:extLst>
          </p:cNvPr>
          <p:cNvSpPr txBox="1">
            <a:spLocks noGrp="1"/>
          </p:cNvSpPr>
          <p:nvPr>
            <p:ph type="ftr" sz="quarter" idx="11"/>
          </p:nvPr>
        </p:nvSpPr>
        <p:spPr>
          <a:ln/>
        </p:spPr>
        <p:txBody>
          <a:bodyPr/>
          <a:lstStyle>
            <a:lvl1pPr>
              <a:defRPr/>
            </a:lvl1pPr>
          </a:lstStyle>
          <a:p>
            <a:pPr>
              <a:defRPr/>
            </a:pPr>
            <a:r>
              <a:t>Sample Footer Text</a:t>
            </a:r>
          </a:p>
        </p:txBody>
      </p:sp>
      <p:sp>
        <p:nvSpPr>
          <p:cNvPr id="6" name="Plassholder for lysbildenummer 5">
            <a:extLst>
              <a:ext uri="{FF2B5EF4-FFF2-40B4-BE49-F238E27FC236}">
                <a16:creationId xmlns:a16="http://schemas.microsoft.com/office/drawing/2014/main" id="{EDBC71F0-7EF0-34B2-3565-20B52827092A}"/>
              </a:ext>
            </a:extLst>
          </p:cNvPr>
          <p:cNvSpPr txBox="1">
            <a:spLocks noGrp="1"/>
          </p:cNvSpPr>
          <p:nvPr>
            <p:ph type="sldNum" sz="quarter" idx="12"/>
          </p:nvPr>
        </p:nvSpPr>
        <p:spPr>
          <a:ln/>
        </p:spPr>
        <p:txBody>
          <a:bodyPr/>
          <a:lstStyle>
            <a:lvl1pPr>
              <a:defRPr/>
            </a:lvl1pPr>
          </a:lstStyle>
          <a:p>
            <a:pPr>
              <a:defRPr/>
            </a:pPr>
            <a:fld id="{50F9BEFA-82F8-401D-9FBD-EA50DA5C7837}" type="slidenum">
              <a:rPr/>
              <a:pPr>
                <a:defRPr/>
              </a:pPr>
              <a:t>‹#›</a:t>
            </a:fld>
            <a:endParaRPr/>
          </a:p>
        </p:txBody>
      </p:sp>
    </p:spTree>
    <p:extLst>
      <p:ext uri="{BB962C8B-B14F-4D97-AF65-F5344CB8AC3E}">
        <p14:creationId xmlns:p14="http://schemas.microsoft.com/office/powerpoint/2010/main" val="412785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p:cNvSpPr txBox="1">
            <a:spLocks noGrp="1"/>
          </p:cNvSpPr>
          <p:nvPr>
            <p:ph idx="1"/>
          </p:nvPr>
        </p:nvSpPr>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A0EDD90-3869-D9B3-DC8D-2C01B8A40EE7}"/>
              </a:ext>
            </a:extLst>
          </p:cNvPr>
          <p:cNvSpPr txBox="1">
            <a:spLocks noGrp="1"/>
          </p:cNvSpPr>
          <p:nvPr>
            <p:ph type="dt" sz="half" idx="10"/>
          </p:nvPr>
        </p:nvSpPr>
        <p:spPr>
          <a:ln/>
        </p:spPr>
        <p:txBody>
          <a:bodyPr/>
          <a:lstStyle>
            <a:lvl1pPr>
              <a:defRPr/>
            </a:lvl1pPr>
          </a:lstStyle>
          <a:p>
            <a:pPr>
              <a:defRPr/>
            </a:pPr>
            <a:fld id="{F7C7BCC1-F3E4-4C1B-9F6C-B45F29E72432}" type="datetime1">
              <a:rPr/>
              <a:pPr>
                <a:defRPr/>
              </a:pPr>
              <a:t>9/14/2023</a:t>
            </a:fld>
            <a:endParaRPr/>
          </a:p>
        </p:txBody>
      </p:sp>
      <p:sp>
        <p:nvSpPr>
          <p:cNvPr id="5" name="Plassholder for bunntekst 4">
            <a:extLst>
              <a:ext uri="{FF2B5EF4-FFF2-40B4-BE49-F238E27FC236}">
                <a16:creationId xmlns:a16="http://schemas.microsoft.com/office/drawing/2014/main" id="{8D2241F6-0A83-757B-6BBB-1AFF8E76239F}"/>
              </a:ext>
            </a:extLst>
          </p:cNvPr>
          <p:cNvSpPr txBox="1">
            <a:spLocks noGrp="1"/>
          </p:cNvSpPr>
          <p:nvPr>
            <p:ph type="ftr" sz="quarter" idx="11"/>
          </p:nvPr>
        </p:nvSpPr>
        <p:spPr>
          <a:ln/>
        </p:spPr>
        <p:txBody>
          <a:bodyPr/>
          <a:lstStyle>
            <a:lvl1pPr>
              <a:defRPr/>
            </a:lvl1pPr>
          </a:lstStyle>
          <a:p>
            <a:pPr>
              <a:defRPr/>
            </a:pPr>
            <a:r>
              <a:t>Sample Footer Text</a:t>
            </a:r>
          </a:p>
        </p:txBody>
      </p:sp>
      <p:sp>
        <p:nvSpPr>
          <p:cNvPr id="6" name="Plassholder for lysbildenummer 5">
            <a:extLst>
              <a:ext uri="{FF2B5EF4-FFF2-40B4-BE49-F238E27FC236}">
                <a16:creationId xmlns:a16="http://schemas.microsoft.com/office/drawing/2014/main" id="{75DBF72B-F543-8348-2995-65ABF79602A5}"/>
              </a:ext>
            </a:extLst>
          </p:cNvPr>
          <p:cNvSpPr txBox="1">
            <a:spLocks noGrp="1"/>
          </p:cNvSpPr>
          <p:nvPr>
            <p:ph type="sldNum" sz="quarter" idx="12"/>
          </p:nvPr>
        </p:nvSpPr>
        <p:spPr>
          <a:ln/>
        </p:spPr>
        <p:txBody>
          <a:bodyPr/>
          <a:lstStyle>
            <a:lvl1pPr>
              <a:defRPr/>
            </a:lvl1pPr>
          </a:lstStyle>
          <a:p>
            <a:pPr>
              <a:defRPr/>
            </a:pPr>
            <a:fld id="{748B34C9-1196-41A3-9132-F0B71F9E7C17}" type="slidenum">
              <a:rPr/>
              <a:pPr>
                <a:defRPr/>
              </a:pPr>
              <a:t>‹#›</a:t>
            </a:fld>
            <a:endParaRPr/>
          </a:p>
        </p:txBody>
      </p:sp>
    </p:spTree>
    <p:extLst>
      <p:ext uri="{BB962C8B-B14F-4D97-AF65-F5344CB8AC3E}">
        <p14:creationId xmlns:p14="http://schemas.microsoft.com/office/powerpoint/2010/main" val="20857205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txBox="1">
            <a:spLocks noGrp="1"/>
          </p:cNvSpPr>
          <p:nvPr>
            <p:ph type="title"/>
          </p:nvPr>
        </p:nvSpPr>
        <p:spPr>
          <a:xfrm>
            <a:off x="831847" y="1709735"/>
            <a:ext cx="10515600" cy="2852735"/>
          </a:xfrm>
        </p:spPr>
        <p:txBody>
          <a:bodyPr anchor="b"/>
          <a:lstStyle>
            <a:lvl1pPr>
              <a:defRPr sz="6000"/>
            </a:lvl1pPr>
          </a:lstStyle>
          <a:p>
            <a:pPr lvl="0"/>
            <a:r>
              <a:rPr lang="nb-NO"/>
              <a:t>Klikk for å redigere tittelstil</a:t>
            </a:r>
          </a:p>
        </p:txBody>
      </p:sp>
      <p:sp>
        <p:nvSpPr>
          <p:cNvPr id="3" name="Plassholder for tekst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b-NO"/>
              <a:t>Klikk for å redigere tekststiler i malen</a:t>
            </a:r>
          </a:p>
        </p:txBody>
      </p:sp>
      <p:sp>
        <p:nvSpPr>
          <p:cNvPr id="4" name="Plassholder for dato 3">
            <a:extLst>
              <a:ext uri="{FF2B5EF4-FFF2-40B4-BE49-F238E27FC236}">
                <a16:creationId xmlns:a16="http://schemas.microsoft.com/office/drawing/2014/main" id="{D37DD80E-14A8-16BB-434A-40168D02BF4E}"/>
              </a:ext>
            </a:extLst>
          </p:cNvPr>
          <p:cNvSpPr txBox="1">
            <a:spLocks noGrp="1"/>
          </p:cNvSpPr>
          <p:nvPr>
            <p:ph type="dt" sz="half" idx="10"/>
          </p:nvPr>
        </p:nvSpPr>
        <p:spPr>
          <a:ln/>
        </p:spPr>
        <p:txBody>
          <a:bodyPr/>
          <a:lstStyle>
            <a:lvl1pPr>
              <a:defRPr/>
            </a:lvl1pPr>
          </a:lstStyle>
          <a:p>
            <a:pPr>
              <a:defRPr/>
            </a:pPr>
            <a:fld id="{3246BF7D-0002-4977-B052-DE46E13A3A01}" type="datetime1">
              <a:rPr/>
              <a:pPr>
                <a:defRPr/>
              </a:pPr>
              <a:t>9/14/2023</a:t>
            </a:fld>
            <a:endParaRPr/>
          </a:p>
        </p:txBody>
      </p:sp>
      <p:sp>
        <p:nvSpPr>
          <p:cNvPr id="5" name="Plassholder for bunntekst 4">
            <a:extLst>
              <a:ext uri="{FF2B5EF4-FFF2-40B4-BE49-F238E27FC236}">
                <a16:creationId xmlns:a16="http://schemas.microsoft.com/office/drawing/2014/main" id="{5417BE4D-9A70-6803-2FAB-B7D54088851D}"/>
              </a:ext>
            </a:extLst>
          </p:cNvPr>
          <p:cNvSpPr txBox="1">
            <a:spLocks noGrp="1"/>
          </p:cNvSpPr>
          <p:nvPr>
            <p:ph type="ftr" sz="quarter" idx="11"/>
          </p:nvPr>
        </p:nvSpPr>
        <p:spPr>
          <a:ln/>
        </p:spPr>
        <p:txBody>
          <a:bodyPr/>
          <a:lstStyle>
            <a:lvl1pPr>
              <a:defRPr/>
            </a:lvl1pPr>
          </a:lstStyle>
          <a:p>
            <a:pPr>
              <a:defRPr/>
            </a:pPr>
            <a:r>
              <a:t>Sample Footer Text</a:t>
            </a:r>
          </a:p>
        </p:txBody>
      </p:sp>
      <p:sp>
        <p:nvSpPr>
          <p:cNvPr id="6" name="Plassholder for lysbildenummer 5">
            <a:extLst>
              <a:ext uri="{FF2B5EF4-FFF2-40B4-BE49-F238E27FC236}">
                <a16:creationId xmlns:a16="http://schemas.microsoft.com/office/drawing/2014/main" id="{1A1D8EB6-E30A-BD20-D0B6-2468730D920B}"/>
              </a:ext>
            </a:extLst>
          </p:cNvPr>
          <p:cNvSpPr txBox="1">
            <a:spLocks noGrp="1"/>
          </p:cNvSpPr>
          <p:nvPr>
            <p:ph type="sldNum" sz="quarter" idx="12"/>
          </p:nvPr>
        </p:nvSpPr>
        <p:spPr>
          <a:ln/>
        </p:spPr>
        <p:txBody>
          <a:bodyPr/>
          <a:lstStyle>
            <a:lvl1pPr>
              <a:defRPr/>
            </a:lvl1pPr>
          </a:lstStyle>
          <a:p>
            <a:pPr>
              <a:defRPr/>
            </a:pPr>
            <a:fld id="{3BD672C2-BC83-4156-84B7-6FA29470B0AE}" type="slidenum">
              <a:rPr/>
              <a:pPr>
                <a:defRPr/>
              </a:pPr>
              <a:t>‹#›</a:t>
            </a:fld>
            <a:endParaRPr/>
          </a:p>
        </p:txBody>
      </p:sp>
    </p:spTree>
    <p:extLst>
      <p:ext uri="{BB962C8B-B14F-4D97-AF65-F5344CB8AC3E}">
        <p14:creationId xmlns:p14="http://schemas.microsoft.com/office/powerpoint/2010/main" val="252896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1F59B2AF-1B61-040B-9EA9-E6383011DB17}"/>
              </a:ext>
            </a:extLst>
          </p:cNvPr>
          <p:cNvSpPr txBox="1">
            <a:spLocks noGrp="1"/>
          </p:cNvSpPr>
          <p:nvPr>
            <p:ph type="dt" sz="half" idx="10"/>
          </p:nvPr>
        </p:nvSpPr>
        <p:spPr>
          <a:ln/>
        </p:spPr>
        <p:txBody>
          <a:bodyPr/>
          <a:lstStyle>
            <a:lvl1pPr>
              <a:defRPr/>
            </a:lvl1pPr>
          </a:lstStyle>
          <a:p>
            <a:pPr>
              <a:defRPr/>
            </a:pPr>
            <a:fld id="{9566C7DF-6ED5-47E1-BA94-FD7AC547ABAB}" type="datetime1">
              <a:rPr/>
              <a:pPr>
                <a:defRPr/>
              </a:pPr>
              <a:t>9/14/2023</a:t>
            </a:fld>
            <a:endParaRPr/>
          </a:p>
        </p:txBody>
      </p:sp>
      <p:sp>
        <p:nvSpPr>
          <p:cNvPr id="6" name="Plassholder for bunntekst 4">
            <a:extLst>
              <a:ext uri="{FF2B5EF4-FFF2-40B4-BE49-F238E27FC236}">
                <a16:creationId xmlns:a16="http://schemas.microsoft.com/office/drawing/2014/main" id="{7C336023-C834-9437-2A26-A5AF0B676A3C}"/>
              </a:ext>
            </a:extLst>
          </p:cNvPr>
          <p:cNvSpPr txBox="1">
            <a:spLocks noGrp="1"/>
          </p:cNvSpPr>
          <p:nvPr>
            <p:ph type="ftr" sz="quarter" idx="11"/>
          </p:nvPr>
        </p:nvSpPr>
        <p:spPr>
          <a:ln/>
        </p:spPr>
        <p:txBody>
          <a:bodyPr/>
          <a:lstStyle>
            <a:lvl1pPr>
              <a:defRPr/>
            </a:lvl1pPr>
          </a:lstStyle>
          <a:p>
            <a:pPr>
              <a:defRPr/>
            </a:pPr>
            <a:r>
              <a:t>Sample Footer Text</a:t>
            </a:r>
          </a:p>
        </p:txBody>
      </p:sp>
      <p:sp>
        <p:nvSpPr>
          <p:cNvPr id="7" name="Plassholder for lysbildenummer 5">
            <a:extLst>
              <a:ext uri="{FF2B5EF4-FFF2-40B4-BE49-F238E27FC236}">
                <a16:creationId xmlns:a16="http://schemas.microsoft.com/office/drawing/2014/main" id="{AB5375AE-4B11-C29F-340E-C1BC7B815F9F}"/>
              </a:ext>
            </a:extLst>
          </p:cNvPr>
          <p:cNvSpPr txBox="1">
            <a:spLocks noGrp="1"/>
          </p:cNvSpPr>
          <p:nvPr>
            <p:ph type="sldNum" sz="quarter" idx="12"/>
          </p:nvPr>
        </p:nvSpPr>
        <p:spPr>
          <a:ln/>
        </p:spPr>
        <p:txBody>
          <a:bodyPr/>
          <a:lstStyle>
            <a:lvl1pPr>
              <a:defRPr/>
            </a:lvl1pPr>
          </a:lstStyle>
          <a:p>
            <a:pPr>
              <a:defRPr/>
            </a:pPr>
            <a:fld id="{189D41B2-5035-4904-9946-6360F1A825B3}" type="slidenum">
              <a:rPr/>
              <a:pPr>
                <a:defRPr/>
              </a:pPr>
              <a:t>‹#›</a:t>
            </a:fld>
            <a:endParaRPr/>
          </a:p>
        </p:txBody>
      </p:sp>
    </p:spTree>
    <p:extLst>
      <p:ext uri="{BB962C8B-B14F-4D97-AF65-F5344CB8AC3E}">
        <p14:creationId xmlns:p14="http://schemas.microsoft.com/office/powerpoint/2010/main" val="389844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txBox="1">
            <a:spLocks noGrp="1"/>
          </p:cNvSpPr>
          <p:nvPr>
            <p:ph type="title"/>
          </p:nvPr>
        </p:nvSpPr>
        <p:spPr>
          <a:xfrm>
            <a:off x="839784" y="365129"/>
            <a:ext cx="10515600" cy="1325559"/>
          </a:xfrm>
        </p:spPr>
        <p:txBody>
          <a:bodyPr/>
          <a:lstStyle>
            <a:lvl1pPr>
              <a:defRPr/>
            </a:lvl1pPr>
          </a:lstStyle>
          <a:p>
            <a:pPr lvl="0"/>
            <a:r>
              <a:rPr lang="nb-NO"/>
              <a:t>Klikk for å redigere tittelstil</a:t>
            </a:r>
          </a:p>
        </p:txBody>
      </p:sp>
      <p:sp>
        <p:nvSpPr>
          <p:cNvPr id="3" name="Plassholder for tekst 2"/>
          <p:cNvSpPr txBox="1">
            <a:spLocks noGrp="1"/>
          </p:cNvSpPr>
          <p:nvPr>
            <p:ph type="body" idx="1"/>
          </p:nvPr>
        </p:nvSpPr>
        <p:spPr>
          <a:xfrm>
            <a:off x="839784" y="1681160"/>
            <a:ext cx="5157782" cy="823910"/>
          </a:xfrm>
        </p:spPr>
        <p:txBody>
          <a:bodyPr anchor="b"/>
          <a:lstStyle>
            <a:lvl1pPr marL="0" indent="0">
              <a:buNone/>
              <a:defRPr sz="2400" b="1"/>
            </a:lvl1pPr>
          </a:lstStyle>
          <a:p>
            <a:pPr lvl="0"/>
            <a:r>
              <a:rPr lang="nb-NO"/>
              <a:t>Klikk for å redigere tekststiler i malen</a:t>
            </a:r>
          </a:p>
        </p:txBody>
      </p:sp>
      <p:sp>
        <p:nvSpPr>
          <p:cNvPr id="4" name="Plassholder for innhold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nb-NO"/>
              <a:t>Klikk for å redigere tekststiler i malen</a:t>
            </a:r>
          </a:p>
        </p:txBody>
      </p:sp>
      <p:sp>
        <p:nvSpPr>
          <p:cNvPr id="6" name="Plassholder for innhold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a:extLst>
              <a:ext uri="{FF2B5EF4-FFF2-40B4-BE49-F238E27FC236}">
                <a16:creationId xmlns:a16="http://schemas.microsoft.com/office/drawing/2014/main" id="{FC1492A3-A346-1A20-B92C-65D665197177}"/>
              </a:ext>
            </a:extLst>
          </p:cNvPr>
          <p:cNvSpPr txBox="1">
            <a:spLocks noGrp="1"/>
          </p:cNvSpPr>
          <p:nvPr>
            <p:ph type="dt" sz="half" idx="10"/>
          </p:nvPr>
        </p:nvSpPr>
        <p:spPr>
          <a:ln/>
        </p:spPr>
        <p:txBody>
          <a:bodyPr/>
          <a:lstStyle>
            <a:lvl1pPr>
              <a:defRPr/>
            </a:lvl1pPr>
          </a:lstStyle>
          <a:p>
            <a:pPr>
              <a:defRPr/>
            </a:pPr>
            <a:fld id="{AFC5CF37-B91D-48C8-95BF-D670005B923B}" type="datetime1">
              <a:rPr/>
              <a:pPr>
                <a:defRPr/>
              </a:pPr>
              <a:t>9/14/2023</a:t>
            </a:fld>
            <a:endParaRPr/>
          </a:p>
        </p:txBody>
      </p:sp>
      <p:sp>
        <p:nvSpPr>
          <p:cNvPr id="8" name="Plassholder for bunntekst 4">
            <a:extLst>
              <a:ext uri="{FF2B5EF4-FFF2-40B4-BE49-F238E27FC236}">
                <a16:creationId xmlns:a16="http://schemas.microsoft.com/office/drawing/2014/main" id="{2699A75C-F100-5DDE-23B6-54097D3B82A3}"/>
              </a:ext>
            </a:extLst>
          </p:cNvPr>
          <p:cNvSpPr txBox="1">
            <a:spLocks noGrp="1"/>
          </p:cNvSpPr>
          <p:nvPr>
            <p:ph type="ftr" sz="quarter" idx="11"/>
          </p:nvPr>
        </p:nvSpPr>
        <p:spPr>
          <a:ln/>
        </p:spPr>
        <p:txBody>
          <a:bodyPr/>
          <a:lstStyle>
            <a:lvl1pPr>
              <a:defRPr/>
            </a:lvl1pPr>
          </a:lstStyle>
          <a:p>
            <a:pPr>
              <a:defRPr/>
            </a:pPr>
            <a:r>
              <a:t>Sample Footer Text</a:t>
            </a:r>
          </a:p>
        </p:txBody>
      </p:sp>
      <p:sp>
        <p:nvSpPr>
          <p:cNvPr id="9" name="Plassholder for lysbildenummer 5">
            <a:extLst>
              <a:ext uri="{FF2B5EF4-FFF2-40B4-BE49-F238E27FC236}">
                <a16:creationId xmlns:a16="http://schemas.microsoft.com/office/drawing/2014/main" id="{EE4FB72A-4DAB-F666-A7E6-83544DB855EC}"/>
              </a:ext>
            </a:extLst>
          </p:cNvPr>
          <p:cNvSpPr txBox="1">
            <a:spLocks noGrp="1"/>
          </p:cNvSpPr>
          <p:nvPr>
            <p:ph type="sldNum" sz="quarter" idx="12"/>
          </p:nvPr>
        </p:nvSpPr>
        <p:spPr>
          <a:ln/>
        </p:spPr>
        <p:txBody>
          <a:bodyPr/>
          <a:lstStyle>
            <a:lvl1pPr>
              <a:defRPr/>
            </a:lvl1pPr>
          </a:lstStyle>
          <a:p>
            <a:pPr>
              <a:defRPr/>
            </a:pPr>
            <a:fld id="{5B4C5E13-67F6-41B7-A482-F6E2DF94717B}" type="slidenum">
              <a:rPr/>
              <a:pPr>
                <a:defRPr/>
              </a:pPr>
              <a:t>‹#›</a:t>
            </a:fld>
            <a:endParaRPr/>
          </a:p>
        </p:txBody>
      </p:sp>
    </p:spTree>
    <p:extLst>
      <p:ext uri="{BB962C8B-B14F-4D97-AF65-F5344CB8AC3E}">
        <p14:creationId xmlns:p14="http://schemas.microsoft.com/office/powerpoint/2010/main" val="30332864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dato 3">
            <a:extLst>
              <a:ext uri="{FF2B5EF4-FFF2-40B4-BE49-F238E27FC236}">
                <a16:creationId xmlns:a16="http://schemas.microsoft.com/office/drawing/2014/main" id="{3C21A56A-DE7F-00C4-6A18-E33FF1DE2391}"/>
              </a:ext>
            </a:extLst>
          </p:cNvPr>
          <p:cNvSpPr txBox="1">
            <a:spLocks noGrp="1"/>
          </p:cNvSpPr>
          <p:nvPr>
            <p:ph type="dt" sz="half" idx="10"/>
          </p:nvPr>
        </p:nvSpPr>
        <p:spPr>
          <a:ln/>
        </p:spPr>
        <p:txBody>
          <a:bodyPr/>
          <a:lstStyle>
            <a:lvl1pPr>
              <a:defRPr/>
            </a:lvl1pPr>
          </a:lstStyle>
          <a:p>
            <a:pPr>
              <a:defRPr/>
            </a:pPr>
            <a:fld id="{7DEC4155-22A0-4C6C-B117-91E2ABE3BE20}" type="datetime1">
              <a:rPr/>
              <a:pPr>
                <a:defRPr/>
              </a:pPr>
              <a:t>9/14/2023</a:t>
            </a:fld>
            <a:endParaRPr/>
          </a:p>
        </p:txBody>
      </p:sp>
      <p:sp>
        <p:nvSpPr>
          <p:cNvPr id="4" name="Plassholder for bunntekst 4">
            <a:extLst>
              <a:ext uri="{FF2B5EF4-FFF2-40B4-BE49-F238E27FC236}">
                <a16:creationId xmlns:a16="http://schemas.microsoft.com/office/drawing/2014/main" id="{0A7E61A9-5CF0-91F1-8A2F-B49F62C7F959}"/>
              </a:ext>
            </a:extLst>
          </p:cNvPr>
          <p:cNvSpPr txBox="1">
            <a:spLocks noGrp="1"/>
          </p:cNvSpPr>
          <p:nvPr>
            <p:ph type="ftr" sz="quarter" idx="11"/>
          </p:nvPr>
        </p:nvSpPr>
        <p:spPr>
          <a:ln/>
        </p:spPr>
        <p:txBody>
          <a:bodyPr/>
          <a:lstStyle>
            <a:lvl1pPr>
              <a:defRPr/>
            </a:lvl1pPr>
          </a:lstStyle>
          <a:p>
            <a:pPr>
              <a:defRPr/>
            </a:pPr>
            <a:r>
              <a:t>Sample Footer Text</a:t>
            </a:r>
          </a:p>
        </p:txBody>
      </p:sp>
      <p:sp>
        <p:nvSpPr>
          <p:cNvPr id="5" name="Plassholder for lysbildenummer 5">
            <a:extLst>
              <a:ext uri="{FF2B5EF4-FFF2-40B4-BE49-F238E27FC236}">
                <a16:creationId xmlns:a16="http://schemas.microsoft.com/office/drawing/2014/main" id="{AB623843-ABE2-41C4-8190-2568FD4899DA}"/>
              </a:ext>
            </a:extLst>
          </p:cNvPr>
          <p:cNvSpPr txBox="1">
            <a:spLocks noGrp="1"/>
          </p:cNvSpPr>
          <p:nvPr>
            <p:ph type="sldNum" sz="quarter" idx="12"/>
          </p:nvPr>
        </p:nvSpPr>
        <p:spPr>
          <a:ln/>
        </p:spPr>
        <p:txBody>
          <a:bodyPr/>
          <a:lstStyle>
            <a:lvl1pPr>
              <a:defRPr/>
            </a:lvl1pPr>
          </a:lstStyle>
          <a:p>
            <a:pPr>
              <a:defRPr/>
            </a:pPr>
            <a:fld id="{AF6804AA-C5B0-4DB8-ADCB-90A5093FB31F}" type="slidenum">
              <a:rPr/>
              <a:pPr>
                <a:defRPr/>
              </a:pPr>
              <a:t>‹#›</a:t>
            </a:fld>
            <a:endParaRPr/>
          </a:p>
        </p:txBody>
      </p:sp>
    </p:spTree>
    <p:extLst>
      <p:ext uri="{BB962C8B-B14F-4D97-AF65-F5344CB8AC3E}">
        <p14:creationId xmlns:p14="http://schemas.microsoft.com/office/powerpoint/2010/main" val="92737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D4A24862-718F-1374-0DC9-D21D144CD6D5}"/>
              </a:ext>
            </a:extLst>
          </p:cNvPr>
          <p:cNvSpPr txBox="1">
            <a:spLocks noGrp="1"/>
          </p:cNvSpPr>
          <p:nvPr>
            <p:ph type="dt" sz="half" idx="10"/>
          </p:nvPr>
        </p:nvSpPr>
        <p:spPr>
          <a:ln/>
        </p:spPr>
        <p:txBody>
          <a:bodyPr/>
          <a:lstStyle>
            <a:lvl1pPr>
              <a:defRPr/>
            </a:lvl1pPr>
          </a:lstStyle>
          <a:p>
            <a:pPr>
              <a:defRPr/>
            </a:pPr>
            <a:fld id="{5B6A8A26-9D8F-46F3-AFC6-470EFA180955}" type="datetime1">
              <a:rPr/>
              <a:pPr>
                <a:defRPr/>
              </a:pPr>
              <a:t>9/14/2023</a:t>
            </a:fld>
            <a:endParaRPr/>
          </a:p>
        </p:txBody>
      </p:sp>
      <p:sp>
        <p:nvSpPr>
          <p:cNvPr id="3" name="Plassholder for bunntekst 4">
            <a:extLst>
              <a:ext uri="{FF2B5EF4-FFF2-40B4-BE49-F238E27FC236}">
                <a16:creationId xmlns:a16="http://schemas.microsoft.com/office/drawing/2014/main" id="{3A4F0E51-B538-C511-D985-151BC153C04D}"/>
              </a:ext>
            </a:extLst>
          </p:cNvPr>
          <p:cNvSpPr txBox="1">
            <a:spLocks noGrp="1"/>
          </p:cNvSpPr>
          <p:nvPr>
            <p:ph type="ftr" sz="quarter" idx="11"/>
          </p:nvPr>
        </p:nvSpPr>
        <p:spPr>
          <a:ln/>
        </p:spPr>
        <p:txBody>
          <a:bodyPr/>
          <a:lstStyle>
            <a:lvl1pPr>
              <a:defRPr/>
            </a:lvl1pPr>
          </a:lstStyle>
          <a:p>
            <a:pPr>
              <a:defRPr/>
            </a:pPr>
            <a:r>
              <a:t>Sample Footer Text</a:t>
            </a:r>
          </a:p>
        </p:txBody>
      </p:sp>
      <p:sp>
        <p:nvSpPr>
          <p:cNvPr id="4" name="Plassholder for lysbildenummer 5">
            <a:extLst>
              <a:ext uri="{FF2B5EF4-FFF2-40B4-BE49-F238E27FC236}">
                <a16:creationId xmlns:a16="http://schemas.microsoft.com/office/drawing/2014/main" id="{62763532-24B6-5143-C603-6F405BF1EAEC}"/>
              </a:ext>
            </a:extLst>
          </p:cNvPr>
          <p:cNvSpPr txBox="1">
            <a:spLocks noGrp="1"/>
          </p:cNvSpPr>
          <p:nvPr>
            <p:ph type="sldNum" sz="quarter" idx="12"/>
          </p:nvPr>
        </p:nvSpPr>
        <p:spPr>
          <a:ln/>
        </p:spPr>
        <p:txBody>
          <a:bodyPr/>
          <a:lstStyle>
            <a:lvl1pPr>
              <a:defRPr/>
            </a:lvl1pPr>
          </a:lstStyle>
          <a:p>
            <a:pPr>
              <a:defRPr/>
            </a:pPr>
            <a:fld id="{59607DCE-B475-4803-9859-249D872CB768}" type="slidenum">
              <a:rPr/>
              <a:pPr>
                <a:defRPr/>
              </a:pPr>
              <a:t>‹#›</a:t>
            </a:fld>
            <a:endParaRPr/>
          </a:p>
        </p:txBody>
      </p:sp>
    </p:spTree>
    <p:extLst>
      <p:ext uri="{BB962C8B-B14F-4D97-AF65-F5344CB8AC3E}">
        <p14:creationId xmlns:p14="http://schemas.microsoft.com/office/powerpoint/2010/main" val="220601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839784" y="457200"/>
            <a:ext cx="3932240" cy="1600200"/>
          </a:xfrm>
        </p:spPr>
        <p:txBody>
          <a:bodyPr anchor="b"/>
          <a:lstStyle>
            <a:lvl1pPr>
              <a:defRPr sz="3200"/>
            </a:lvl1pPr>
          </a:lstStyle>
          <a:p>
            <a:pPr lvl="0"/>
            <a:r>
              <a:rPr lang="nb-NO"/>
              <a:t>Klikk for å redigere tittelstil</a:t>
            </a:r>
          </a:p>
        </p:txBody>
      </p:sp>
      <p:sp>
        <p:nvSpPr>
          <p:cNvPr id="3" name="Plassholder for innhold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txBox="1">
            <a:spLocks noGrp="1"/>
          </p:cNvSpPr>
          <p:nvPr>
            <p:ph type="body" idx="2"/>
          </p:nvPr>
        </p:nvSpPr>
        <p:spPr>
          <a:xfrm>
            <a:off x="839784" y="2057400"/>
            <a:ext cx="3932240" cy="3811584"/>
          </a:xfrm>
        </p:spPr>
        <p:txBody>
          <a:bodyPr/>
          <a:lstStyle>
            <a:lvl1pPr marL="0" indent="0">
              <a:buNone/>
              <a:defRPr sz="1600"/>
            </a:lvl1pPr>
          </a:lstStyle>
          <a:p>
            <a:pPr lvl="0"/>
            <a:r>
              <a:rPr lang="nb-NO"/>
              <a:t>Klikk for å redigere tekststiler i malen</a:t>
            </a:r>
          </a:p>
        </p:txBody>
      </p:sp>
      <p:sp>
        <p:nvSpPr>
          <p:cNvPr id="5" name="Plassholder for dato 3">
            <a:extLst>
              <a:ext uri="{FF2B5EF4-FFF2-40B4-BE49-F238E27FC236}">
                <a16:creationId xmlns:a16="http://schemas.microsoft.com/office/drawing/2014/main" id="{D2554F14-1AB5-6045-D9D3-90907F3C700B}"/>
              </a:ext>
            </a:extLst>
          </p:cNvPr>
          <p:cNvSpPr txBox="1">
            <a:spLocks noGrp="1"/>
          </p:cNvSpPr>
          <p:nvPr>
            <p:ph type="dt" sz="half" idx="10"/>
          </p:nvPr>
        </p:nvSpPr>
        <p:spPr>
          <a:ln/>
        </p:spPr>
        <p:txBody>
          <a:bodyPr/>
          <a:lstStyle>
            <a:lvl1pPr>
              <a:defRPr/>
            </a:lvl1pPr>
          </a:lstStyle>
          <a:p>
            <a:pPr>
              <a:defRPr/>
            </a:pPr>
            <a:fld id="{B86BBD21-576F-4300-A603-DC32D6ADB643}" type="datetime1">
              <a:rPr/>
              <a:pPr>
                <a:defRPr/>
              </a:pPr>
              <a:t>9/14/2023</a:t>
            </a:fld>
            <a:endParaRPr/>
          </a:p>
        </p:txBody>
      </p:sp>
      <p:sp>
        <p:nvSpPr>
          <p:cNvPr id="6" name="Plassholder for bunntekst 4">
            <a:extLst>
              <a:ext uri="{FF2B5EF4-FFF2-40B4-BE49-F238E27FC236}">
                <a16:creationId xmlns:a16="http://schemas.microsoft.com/office/drawing/2014/main" id="{38C55C84-3B21-724C-5F8C-151808C0C7C2}"/>
              </a:ext>
            </a:extLst>
          </p:cNvPr>
          <p:cNvSpPr txBox="1">
            <a:spLocks noGrp="1"/>
          </p:cNvSpPr>
          <p:nvPr>
            <p:ph type="ftr" sz="quarter" idx="11"/>
          </p:nvPr>
        </p:nvSpPr>
        <p:spPr>
          <a:ln/>
        </p:spPr>
        <p:txBody>
          <a:bodyPr/>
          <a:lstStyle>
            <a:lvl1pPr>
              <a:defRPr/>
            </a:lvl1pPr>
          </a:lstStyle>
          <a:p>
            <a:pPr>
              <a:defRPr/>
            </a:pPr>
            <a:r>
              <a:t>Sample Footer Text</a:t>
            </a:r>
          </a:p>
        </p:txBody>
      </p:sp>
      <p:sp>
        <p:nvSpPr>
          <p:cNvPr id="7" name="Plassholder for lysbildenummer 5">
            <a:extLst>
              <a:ext uri="{FF2B5EF4-FFF2-40B4-BE49-F238E27FC236}">
                <a16:creationId xmlns:a16="http://schemas.microsoft.com/office/drawing/2014/main" id="{BDCFEF37-A5D0-295B-F386-FACC5CA52061}"/>
              </a:ext>
            </a:extLst>
          </p:cNvPr>
          <p:cNvSpPr txBox="1">
            <a:spLocks noGrp="1"/>
          </p:cNvSpPr>
          <p:nvPr>
            <p:ph type="sldNum" sz="quarter" idx="12"/>
          </p:nvPr>
        </p:nvSpPr>
        <p:spPr>
          <a:ln/>
        </p:spPr>
        <p:txBody>
          <a:bodyPr/>
          <a:lstStyle>
            <a:lvl1pPr>
              <a:defRPr/>
            </a:lvl1pPr>
          </a:lstStyle>
          <a:p>
            <a:pPr>
              <a:defRPr/>
            </a:pPr>
            <a:fld id="{1E112AD2-5FE7-4E94-A06E-0D457454806B}" type="slidenum">
              <a:rPr/>
              <a:pPr>
                <a:defRPr/>
              </a:pPr>
              <a:t>‹#›</a:t>
            </a:fld>
            <a:endParaRPr/>
          </a:p>
        </p:txBody>
      </p:sp>
    </p:spTree>
    <p:extLst>
      <p:ext uri="{BB962C8B-B14F-4D97-AF65-F5344CB8AC3E}">
        <p14:creationId xmlns:p14="http://schemas.microsoft.com/office/powerpoint/2010/main" val="7850813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839784" y="457200"/>
            <a:ext cx="3932240" cy="1600200"/>
          </a:xfrm>
        </p:spPr>
        <p:txBody>
          <a:bodyPr anchor="b"/>
          <a:lstStyle>
            <a:lvl1pPr>
              <a:defRPr sz="3200"/>
            </a:lvl1pPr>
          </a:lstStyle>
          <a:p>
            <a:pPr lvl="0"/>
            <a:r>
              <a:rPr lang="nb-NO"/>
              <a:t>Klikk for å redigere tittelstil</a:t>
            </a:r>
          </a:p>
        </p:txBody>
      </p:sp>
      <p:sp>
        <p:nvSpPr>
          <p:cNvPr id="3" name="Plassholder for bilde 2"/>
          <p:cNvSpPr txBox="1">
            <a:spLocks noGrp="1"/>
          </p:cNvSpPr>
          <p:nvPr>
            <p:ph type="pic" idx="1"/>
          </p:nvPr>
        </p:nvSpPr>
        <p:spPr>
          <a:xfrm>
            <a:off x="5183184" y="987423"/>
            <a:ext cx="6172200" cy="4873623"/>
          </a:xfrm>
        </p:spPr>
        <p:txBody>
          <a:bodyPr>
            <a:normAutofit/>
          </a:bodyPr>
          <a:lstStyle>
            <a:lvl1pPr marL="0" indent="0">
              <a:buNone/>
              <a:defRPr sz="3200"/>
            </a:lvl1pPr>
          </a:lstStyle>
          <a:p>
            <a:pPr lvl="0"/>
            <a:endParaRPr lang="nb-NO" noProof="0"/>
          </a:p>
        </p:txBody>
      </p:sp>
      <p:sp>
        <p:nvSpPr>
          <p:cNvPr id="4" name="Plassholder for tekst 3"/>
          <p:cNvSpPr txBox="1">
            <a:spLocks noGrp="1"/>
          </p:cNvSpPr>
          <p:nvPr>
            <p:ph type="body" idx="2"/>
          </p:nvPr>
        </p:nvSpPr>
        <p:spPr>
          <a:xfrm>
            <a:off x="839784" y="2057400"/>
            <a:ext cx="3932240" cy="3811584"/>
          </a:xfrm>
        </p:spPr>
        <p:txBody>
          <a:bodyPr/>
          <a:lstStyle>
            <a:lvl1pPr marL="0" indent="0">
              <a:buNone/>
              <a:defRPr sz="1600"/>
            </a:lvl1pPr>
          </a:lstStyle>
          <a:p>
            <a:pPr lvl="0"/>
            <a:r>
              <a:rPr lang="nb-NO"/>
              <a:t>Klikk for å redigere tekststiler i malen</a:t>
            </a:r>
          </a:p>
        </p:txBody>
      </p:sp>
      <p:sp>
        <p:nvSpPr>
          <p:cNvPr id="5" name="Plassholder for dato 3">
            <a:extLst>
              <a:ext uri="{FF2B5EF4-FFF2-40B4-BE49-F238E27FC236}">
                <a16:creationId xmlns:a16="http://schemas.microsoft.com/office/drawing/2014/main" id="{85A9448A-CD6C-4192-C424-8AD428989F50}"/>
              </a:ext>
            </a:extLst>
          </p:cNvPr>
          <p:cNvSpPr txBox="1">
            <a:spLocks noGrp="1"/>
          </p:cNvSpPr>
          <p:nvPr>
            <p:ph type="dt" sz="half" idx="10"/>
          </p:nvPr>
        </p:nvSpPr>
        <p:spPr>
          <a:ln/>
        </p:spPr>
        <p:txBody>
          <a:bodyPr/>
          <a:lstStyle>
            <a:lvl1pPr>
              <a:defRPr/>
            </a:lvl1pPr>
          </a:lstStyle>
          <a:p>
            <a:pPr>
              <a:defRPr/>
            </a:pPr>
            <a:fld id="{C8DFF47F-20D3-46E4-B976-FE02C5AF9ADB}" type="datetime1">
              <a:rPr/>
              <a:pPr>
                <a:defRPr/>
              </a:pPr>
              <a:t>9/14/2023</a:t>
            </a:fld>
            <a:endParaRPr/>
          </a:p>
        </p:txBody>
      </p:sp>
      <p:sp>
        <p:nvSpPr>
          <p:cNvPr id="6" name="Plassholder for bunntekst 4">
            <a:extLst>
              <a:ext uri="{FF2B5EF4-FFF2-40B4-BE49-F238E27FC236}">
                <a16:creationId xmlns:a16="http://schemas.microsoft.com/office/drawing/2014/main" id="{3AD275DC-7767-3558-B61D-20CD9BDD7EBE}"/>
              </a:ext>
            </a:extLst>
          </p:cNvPr>
          <p:cNvSpPr txBox="1">
            <a:spLocks noGrp="1"/>
          </p:cNvSpPr>
          <p:nvPr>
            <p:ph type="ftr" sz="quarter" idx="11"/>
          </p:nvPr>
        </p:nvSpPr>
        <p:spPr>
          <a:ln/>
        </p:spPr>
        <p:txBody>
          <a:bodyPr/>
          <a:lstStyle>
            <a:lvl1pPr>
              <a:defRPr/>
            </a:lvl1pPr>
          </a:lstStyle>
          <a:p>
            <a:pPr>
              <a:defRPr/>
            </a:pPr>
            <a:r>
              <a:t>Sample Footer Text</a:t>
            </a:r>
          </a:p>
        </p:txBody>
      </p:sp>
      <p:sp>
        <p:nvSpPr>
          <p:cNvPr id="7" name="Plassholder for lysbildenummer 5">
            <a:extLst>
              <a:ext uri="{FF2B5EF4-FFF2-40B4-BE49-F238E27FC236}">
                <a16:creationId xmlns:a16="http://schemas.microsoft.com/office/drawing/2014/main" id="{35722670-4D76-D427-A681-8A2546FEC1B8}"/>
              </a:ext>
            </a:extLst>
          </p:cNvPr>
          <p:cNvSpPr txBox="1">
            <a:spLocks noGrp="1"/>
          </p:cNvSpPr>
          <p:nvPr>
            <p:ph type="sldNum" sz="quarter" idx="12"/>
          </p:nvPr>
        </p:nvSpPr>
        <p:spPr>
          <a:ln/>
        </p:spPr>
        <p:txBody>
          <a:bodyPr/>
          <a:lstStyle>
            <a:lvl1pPr>
              <a:defRPr/>
            </a:lvl1pPr>
          </a:lstStyle>
          <a:p>
            <a:pPr>
              <a:defRPr/>
            </a:pPr>
            <a:fld id="{4C57B3D9-2245-49F0-8E2A-BC64C5E51AC7}" type="slidenum">
              <a:rPr/>
              <a:pPr>
                <a:defRPr/>
              </a:pPr>
              <a:t>‹#›</a:t>
            </a:fld>
            <a:endParaRPr/>
          </a:p>
        </p:txBody>
      </p:sp>
    </p:spTree>
    <p:extLst>
      <p:ext uri="{BB962C8B-B14F-4D97-AF65-F5344CB8AC3E}">
        <p14:creationId xmlns:p14="http://schemas.microsoft.com/office/powerpoint/2010/main" val="129941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Plassholder for tittel 1">
            <a:extLst>
              <a:ext uri="{FF2B5EF4-FFF2-40B4-BE49-F238E27FC236}">
                <a16:creationId xmlns:a16="http://schemas.microsoft.com/office/drawing/2014/main" id="{FE97D0DB-3245-BF28-F1BB-06BA81A6F372}"/>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Plassholder for tekst 2">
            <a:extLst>
              <a:ext uri="{FF2B5EF4-FFF2-40B4-BE49-F238E27FC236}">
                <a16:creationId xmlns:a16="http://schemas.microsoft.com/office/drawing/2014/main" id="{8C31DA47-6873-3322-556B-B71E0616C6BD}"/>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a:extLst>
              <a:ext uri="{FF2B5EF4-FFF2-40B4-BE49-F238E27FC236}">
                <a16:creationId xmlns:a16="http://schemas.microsoft.com/office/drawing/2014/main" id="{D44A1558-0146-615F-CB52-106CBE1F6860}"/>
              </a:ext>
            </a:extLst>
          </p:cNvPr>
          <p:cNvSpPr txBox="1">
            <a:spLocks noGrp="1"/>
          </p:cNvSpPr>
          <p:nvPr>
            <p:ph type="dt" sz="half" idx="2"/>
          </p:nvPr>
        </p:nvSpPr>
        <p:spPr>
          <a:xfrm>
            <a:off x="8382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smtClean="0">
                <a:solidFill>
                  <a:srgbClr val="898989"/>
                </a:solidFill>
                <a:uFillTx/>
                <a:latin typeface="Calibri"/>
              </a:defRPr>
            </a:lvl1pPr>
          </a:lstStyle>
          <a:p>
            <a:pPr>
              <a:defRPr/>
            </a:pPr>
            <a:fld id="{5F084B5A-2D54-4CE0-AB42-3B9FB74A5C51}" type="datetime1">
              <a:rPr/>
              <a:pPr>
                <a:defRPr/>
              </a:pPr>
              <a:t>9/14/2023</a:t>
            </a:fld>
            <a:endParaRPr/>
          </a:p>
        </p:txBody>
      </p:sp>
      <p:sp>
        <p:nvSpPr>
          <p:cNvPr id="5" name="Plassholder for bunntekst 4">
            <a:extLst>
              <a:ext uri="{FF2B5EF4-FFF2-40B4-BE49-F238E27FC236}">
                <a16:creationId xmlns:a16="http://schemas.microsoft.com/office/drawing/2014/main" id="{4EF7F1C0-8E91-591D-CF30-224B757BD4C0}"/>
              </a:ext>
            </a:extLst>
          </p:cNvPr>
          <p:cNvSpPr txBox="1">
            <a:spLocks noGrp="1"/>
          </p:cNvSpPr>
          <p:nvPr>
            <p:ph type="ftr" sz="quarter" idx="3"/>
          </p:nvPr>
        </p:nvSpPr>
        <p:spPr>
          <a:xfrm>
            <a:off x="4038600" y="6356350"/>
            <a:ext cx="41148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a:defRPr/>
            </a:pPr>
            <a:r>
              <a:t>Sample Footer Text</a:t>
            </a:r>
          </a:p>
        </p:txBody>
      </p:sp>
      <p:sp>
        <p:nvSpPr>
          <p:cNvPr id="6" name="Plassholder for lysbildenummer 5">
            <a:extLst>
              <a:ext uri="{FF2B5EF4-FFF2-40B4-BE49-F238E27FC236}">
                <a16:creationId xmlns:a16="http://schemas.microsoft.com/office/drawing/2014/main" id="{748A97C4-F25C-4CEF-3310-4F746743BAD3}"/>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smtClean="0">
                <a:solidFill>
                  <a:srgbClr val="898989"/>
                </a:solidFill>
                <a:uFillTx/>
                <a:latin typeface="Calibri"/>
              </a:defRPr>
            </a:lvl1pPr>
          </a:lstStyle>
          <a:p>
            <a:pPr>
              <a:defRPr/>
            </a:pPr>
            <a:fld id="{893DFB53-D783-495B-BCF9-F4164C91A889}"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rtl="0" eaLnBrk="0" fontAlgn="base">
        <a:lnSpc>
          <a:spcPct val="90000"/>
        </a:lnSpc>
        <a:spcBef>
          <a:spcPct val="0"/>
        </a:spcBef>
        <a:spcAft>
          <a:spcPct val="0"/>
        </a:spcAft>
        <a:defRPr lang="nb-NO" sz="4400" kern="1200">
          <a:solidFill>
            <a:srgbClr val="000000"/>
          </a:solidFill>
          <a:latin typeface="Calibri Light"/>
        </a:defRPr>
      </a:lvl1pPr>
      <a:lvl2pPr algn="l" rtl="0" eaLnBrk="0" fontAlgn="base">
        <a:lnSpc>
          <a:spcPct val="90000"/>
        </a:lnSpc>
        <a:spcBef>
          <a:spcPct val="0"/>
        </a:spcBef>
        <a:spcAft>
          <a:spcPct val="0"/>
        </a:spcAft>
        <a:defRPr sz="4400">
          <a:solidFill>
            <a:srgbClr val="000000"/>
          </a:solidFill>
          <a:latin typeface="Calibri Light" panose="020F0302020204030204" pitchFamily="34" charset="0"/>
        </a:defRPr>
      </a:lvl2pPr>
      <a:lvl3pPr algn="l" rtl="0" eaLnBrk="0" fontAlgn="base">
        <a:lnSpc>
          <a:spcPct val="90000"/>
        </a:lnSpc>
        <a:spcBef>
          <a:spcPct val="0"/>
        </a:spcBef>
        <a:spcAft>
          <a:spcPct val="0"/>
        </a:spcAft>
        <a:defRPr sz="4400">
          <a:solidFill>
            <a:srgbClr val="000000"/>
          </a:solidFill>
          <a:latin typeface="Calibri Light" panose="020F0302020204030204" pitchFamily="34" charset="0"/>
        </a:defRPr>
      </a:lvl3pPr>
      <a:lvl4pPr algn="l" rtl="0" eaLnBrk="0" fontAlgn="base">
        <a:lnSpc>
          <a:spcPct val="90000"/>
        </a:lnSpc>
        <a:spcBef>
          <a:spcPct val="0"/>
        </a:spcBef>
        <a:spcAft>
          <a:spcPct val="0"/>
        </a:spcAft>
        <a:defRPr sz="4400">
          <a:solidFill>
            <a:srgbClr val="000000"/>
          </a:solidFill>
          <a:latin typeface="Calibri Light" panose="020F0302020204030204" pitchFamily="34" charset="0"/>
        </a:defRPr>
      </a:lvl4pPr>
      <a:lvl5pPr algn="l" rtl="0" eaLnBrk="0" fontAlgn="base">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0" fontAlgn="base">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0" fontAlgn="base">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0" fontAlgn="base">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0" fontAlgn="base">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0" fontAlgn="base">
        <a:lnSpc>
          <a:spcPct val="90000"/>
        </a:lnSpc>
        <a:spcBef>
          <a:spcPts val="1000"/>
        </a:spcBef>
        <a:spcAft>
          <a:spcPct val="0"/>
        </a:spcAft>
        <a:buSzPct val="100000"/>
        <a:buFont typeface="Arial" panose="020B0604020202020204" pitchFamily="34" charset="0"/>
        <a:buChar char="•"/>
        <a:defRPr lang="nb-NO" sz="2800" kern="1200">
          <a:solidFill>
            <a:srgbClr val="000000"/>
          </a:solidFill>
          <a:latin typeface="Calibri"/>
        </a:defRPr>
      </a:lvl1pPr>
      <a:lvl2pPr marL="685800" lvl="1" indent="-228600" algn="l" rtl="0" eaLnBrk="0" fontAlgn="base">
        <a:lnSpc>
          <a:spcPct val="90000"/>
        </a:lnSpc>
        <a:spcBef>
          <a:spcPts val="500"/>
        </a:spcBef>
        <a:spcAft>
          <a:spcPct val="0"/>
        </a:spcAft>
        <a:buSzPct val="100000"/>
        <a:buFont typeface="Arial" panose="020B0604020202020204" pitchFamily="34" charset="0"/>
        <a:buChar char="•"/>
        <a:defRPr lang="nb-NO" sz="2400" kern="1200">
          <a:solidFill>
            <a:srgbClr val="000000"/>
          </a:solidFill>
          <a:latin typeface="Calibri"/>
        </a:defRPr>
      </a:lvl2pPr>
      <a:lvl3pPr marL="1143000" lvl="2" indent="-228600" algn="l" rtl="0" eaLnBrk="0" fontAlgn="base">
        <a:lnSpc>
          <a:spcPct val="90000"/>
        </a:lnSpc>
        <a:spcBef>
          <a:spcPts val="500"/>
        </a:spcBef>
        <a:spcAft>
          <a:spcPct val="0"/>
        </a:spcAft>
        <a:buSzPct val="100000"/>
        <a:buFont typeface="Arial" panose="020B0604020202020204" pitchFamily="34" charset="0"/>
        <a:buChar char="•"/>
        <a:defRPr lang="nb-NO" sz="2000" kern="1200">
          <a:solidFill>
            <a:srgbClr val="000000"/>
          </a:solidFill>
          <a:latin typeface="Calibri"/>
        </a:defRPr>
      </a:lvl3pPr>
      <a:lvl4pPr marL="1600200" lvl="3" indent="-228600" algn="l" rtl="0" eaLnBrk="0" fontAlgn="base">
        <a:lnSpc>
          <a:spcPct val="90000"/>
        </a:lnSpc>
        <a:spcBef>
          <a:spcPts val="500"/>
        </a:spcBef>
        <a:spcAft>
          <a:spcPct val="0"/>
        </a:spcAft>
        <a:buSzPct val="100000"/>
        <a:buFont typeface="Arial" panose="020B0604020202020204" pitchFamily="34" charset="0"/>
        <a:buChar char="•"/>
        <a:defRPr lang="nb-NO" kern="1200">
          <a:solidFill>
            <a:srgbClr val="000000"/>
          </a:solidFill>
          <a:latin typeface="Calibri"/>
        </a:defRPr>
      </a:lvl4pPr>
      <a:lvl5pPr marL="2057400" lvl="4" indent="-228600" algn="l" rtl="0" eaLnBrk="0" fontAlgn="base">
        <a:lnSpc>
          <a:spcPct val="90000"/>
        </a:lnSpc>
        <a:spcBef>
          <a:spcPts val="500"/>
        </a:spcBef>
        <a:spcAft>
          <a:spcPct val="0"/>
        </a:spcAft>
        <a:buSzPct val="100000"/>
        <a:buFont typeface="Arial" panose="020B0604020202020204" pitchFamily="34" charset="0"/>
        <a:buChar char="•"/>
        <a:defRPr lang="nb-NO"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pic>
        <p:nvPicPr>
          <p:cNvPr id="2" name="Video 3" descr="Tændt fyrværkeri">
            <a:extLst>
              <a:ext uri="{FF2B5EF4-FFF2-40B4-BE49-F238E27FC236}">
                <a16:creationId xmlns:a16="http://schemas.microsoft.com/office/drawing/2014/main" id="{EE67A5B7-1671-4BD6-3F1E-07A8967BF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70"/>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tel 1">
            <a:extLst>
              <a:ext uri="{FF2B5EF4-FFF2-40B4-BE49-F238E27FC236}">
                <a16:creationId xmlns:a16="http://schemas.microsoft.com/office/drawing/2014/main" id="{A60A8263-600E-E5A8-FB16-6C637FAA5F42}"/>
              </a:ext>
            </a:extLst>
          </p:cNvPr>
          <p:cNvSpPr txBox="1">
            <a:spLocks noGrp="1" noChangeArrowheads="1"/>
          </p:cNvSpPr>
          <p:nvPr>
            <p:ph type="ctrTitle"/>
          </p:nvPr>
        </p:nvSpPr>
        <p:spPr>
          <a:xfrm>
            <a:off x="307975" y="746125"/>
            <a:ext cx="6253163" cy="3559175"/>
          </a:xfrm>
        </p:spPr>
        <p:txBody>
          <a:bodyPr/>
          <a:lstStyle/>
          <a:p>
            <a:pPr eaLnBrk="1"/>
            <a:r>
              <a:rPr altLang="nb-NO" sz="4800">
                <a:solidFill>
                  <a:srgbClr val="FFFFFF"/>
                </a:solidFill>
                <a:latin typeface="Calibri Light" panose="020F0302020204030204" pitchFamily="34" charset="0"/>
              </a:rPr>
              <a:t>Den Hellige Ånd og pinseunderet </a:t>
            </a:r>
          </a:p>
        </p:txBody>
      </p:sp>
      <p:sp>
        <p:nvSpPr>
          <p:cNvPr id="3076" name="Undertittel 2">
            <a:extLst>
              <a:ext uri="{FF2B5EF4-FFF2-40B4-BE49-F238E27FC236}">
                <a16:creationId xmlns:a16="http://schemas.microsoft.com/office/drawing/2014/main" id="{8D8A896B-756E-35A6-908F-30EB36EA0BDA}"/>
              </a:ext>
            </a:extLst>
          </p:cNvPr>
          <p:cNvSpPr txBox="1">
            <a:spLocks noGrp="1" noChangeArrowheads="1"/>
          </p:cNvSpPr>
          <p:nvPr>
            <p:ph type="subTitle" idx="1"/>
          </p:nvPr>
        </p:nvSpPr>
        <p:spPr>
          <a:xfrm>
            <a:off x="323850" y="4395788"/>
            <a:ext cx="4781550" cy="1258887"/>
          </a:xfrm>
        </p:spPr>
        <p:txBody>
          <a:bodyPr/>
          <a:lstStyle/>
          <a:p>
            <a:pPr eaLnBrk="1"/>
            <a:r>
              <a:rPr altLang="nb-NO">
                <a:solidFill>
                  <a:srgbClr val="FFFFFF"/>
                </a:solidFill>
                <a:latin typeface="Calibri" panose="020F0502020204030204" pitchFamily="34" charset="0"/>
              </a:rPr>
              <a:t>En presentasjon for katekesen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name="Slide6">
    <p:bg>
      <p:bgPr>
        <a:solidFill>
          <a:srgbClr val="FFFFFF"/>
        </a:solidFill>
        <a:effectLst/>
      </p:bgPr>
    </p:bg>
    <p:spTree>
      <p:nvGrpSpPr>
        <p:cNvPr id="1" name=""/>
        <p:cNvGrpSpPr/>
        <p:nvPr/>
      </p:nvGrpSpPr>
      <p:grpSpPr>
        <a:xfrm>
          <a:off x="0" y="0"/>
          <a:ext cx="0" cy="0"/>
          <a:chOff x="0" y="0"/>
          <a:chExt cx="0" cy="0"/>
        </a:xfrm>
      </p:grpSpPr>
      <p:sp>
        <p:nvSpPr>
          <p:cNvPr id="4098" name="Rectangle 21">
            <a:extLst>
              <a:ext uri="{FF2B5EF4-FFF2-40B4-BE49-F238E27FC236}">
                <a16:creationId xmlns:a16="http://schemas.microsoft.com/office/drawing/2014/main" id="{E4587CF6-ACBE-160D-AA8E-A964A26B9CA7}"/>
              </a:ext>
            </a:extLst>
          </p:cNvPr>
          <p:cNvSpPr>
            <a:spLocks noMove="1" noResize="1" noChangeArrowheads="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pic>
        <p:nvPicPr>
          <p:cNvPr id="4099" name="Picture 7" descr="Nærbillede af to sommerfugle på græs">
            <a:extLst>
              <a:ext uri="{FF2B5EF4-FFF2-40B4-BE49-F238E27FC236}">
                <a16:creationId xmlns:a16="http://schemas.microsoft.com/office/drawing/2014/main" id="{0B1FB293-6AC4-35FB-5360-4E268AAE3173}"/>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l="23299" t="9091"/>
          <a:stretch>
            <a:fillRect/>
          </a:stretch>
        </p:blipFill>
        <p:spPr bwMode="auto">
          <a:xfrm>
            <a:off x="0" y="0"/>
            <a:ext cx="866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3">
            <a:extLst>
              <a:ext uri="{FF2B5EF4-FFF2-40B4-BE49-F238E27FC236}">
                <a16:creationId xmlns:a16="http://schemas.microsoft.com/office/drawing/2014/main" id="{FA00614A-11AC-0254-CC8E-7044830ECF85}"/>
              </a:ext>
            </a:extLst>
          </p:cNvPr>
          <p:cNvSpPr>
            <a:spLocks noMove="1" noResize="1" noChangeArrowheads="1"/>
          </p:cNvSpPr>
          <p:nvPr/>
        </p:nvSpPr>
        <p:spPr bwMode="auto">
          <a:xfrm flipH="1">
            <a:off x="3711575" y="0"/>
            <a:ext cx="8480425" cy="6858000"/>
          </a:xfrm>
          <a:prstGeom prst="rect">
            <a:avLst/>
          </a:prstGeom>
          <a:gradFill rotWithShape="0">
            <a:gsLst>
              <a:gs pos="0">
                <a:srgbClr val="FFFFFF">
                  <a:alpha val="0"/>
                </a:srgbClr>
              </a:gs>
              <a:gs pos="100000">
                <a:srgbClr val="FFFFFF">
                  <a:alpha val="37999"/>
                </a:srgbClr>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5" name="Tittel 1">
            <a:extLst>
              <a:ext uri="{FF2B5EF4-FFF2-40B4-BE49-F238E27FC236}">
                <a16:creationId xmlns:a16="http://schemas.microsoft.com/office/drawing/2014/main" id="{A3A7F286-5D2F-5180-3EB1-2AD226206B9B}"/>
              </a:ext>
            </a:extLst>
          </p:cNvPr>
          <p:cNvSpPr txBox="1">
            <a:spLocks noGrp="1" noChangeArrowheads="1"/>
          </p:cNvSpPr>
          <p:nvPr>
            <p:ph type="title"/>
          </p:nvPr>
        </p:nvSpPr>
        <p:spPr>
          <a:xfrm>
            <a:off x="7848600" y="1122363"/>
            <a:ext cx="4022725" cy="3203575"/>
          </a:xfrm>
        </p:spPr>
        <p:txBody>
          <a:bodyPr anchor="b"/>
          <a:lstStyle/>
          <a:p>
            <a:pPr eaLnBrk="1"/>
            <a:r>
              <a:rPr lang="en-US" altLang="nb-NO" sz="4800">
                <a:latin typeface="Calibri Light" panose="020F0302020204030204" pitchFamily="34" charset="0"/>
              </a:rPr>
              <a:t>Hvem er Den Hellige Ånd? </a:t>
            </a:r>
          </a:p>
        </p:txBody>
      </p:sp>
      <p:sp>
        <p:nvSpPr>
          <p:cNvPr id="4102" name="Rectangle 25">
            <a:extLst>
              <a:ext uri="{FF2B5EF4-FFF2-40B4-BE49-F238E27FC236}">
                <a16:creationId xmlns:a16="http://schemas.microsoft.com/office/drawing/2014/main" id="{B401F804-A33D-35D5-D365-CC53483BA055}"/>
              </a:ext>
            </a:extLst>
          </p:cNvPr>
          <p:cNvSpPr>
            <a:spLocks noMove="1" noResize="1" noChangeArrowheads="1"/>
          </p:cNvSpPr>
          <p:nvPr/>
        </p:nvSpPr>
        <p:spPr bwMode="auto">
          <a:xfrm rot="5400013">
            <a:off x="8130382" y="346868"/>
            <a:ext cx="146050" cy="703263"/>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4103" name="Rectangle 27">
            <a:extLst>
              <a:ext uri="{FF2B5EF4-FFF2-40B4-BE49-F238E27FC236}">
                <a16:creationId xmlns:a16="http://schemas.microsoft.com/office/drawing/2014/main" id="{52E9AA8C-DC47-2FDA-7B52-C3E23789BE32}"/>
              </a:ext>
            </a:extLst>
          </p:cNvPr>
          <p:cNvSpPr>
            <a:spLocks noMove="1" noResize="1" noChangeArrowheads="1"/>
          </p:cNvSpPr>
          <p:nvPr/>
        </p:nvSpPr>
        <p:spPr bwMode="auto">
          <a:xfrm>
            <a:off x="7851775" y="4546600"/>
            <a:ext cx="4022725" cy="190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4104" name="Plassholder for dato 3">
            <a:extLst>
              <a:ext uri="{FF2B5EF4-FFF2-40B4-BE49-F238E27FC236}">
                <a16:creationId xmlns:a16="http://schemas.microsoft.com/office/drawing/2014/main" id="{F0AB9AC0-497F-6921-DD99-956F3E4E9F3E}"/>
              </a:ext>
            </a:extLst>
          </p:cNvPr>
          <p:cNvSpPr txBox="1">
            <a:spLocks noChangeArrowheads="1"/>
          </p:cNvSpPr>
          <p:nvPr/>
        </p:nvSpPr>
        <p:spPr bwMode="auto">
          <a:xfrm>
            <a:off x="32067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fld id="{864821F2-C32E-4943-A908-7CB9843DC1E7}" type="datetime1">
              <a:rPr lang="en-US" altLang="nb-NO" sz="1200">
                <a:solidFill>
                  <a:srgbClr val="FFFFFF"/>
                </a:solidFill>
              </a:rPr>
              <a:pPr eaLnBrk="1" hangingPunct="1">
                <a:spcAft>
                  <a:spcPts val="600"/>
                </a:spcAft>
              </a:pPr>
              <a:t>9/14/2023</a:t>
            </a:fld>
            <a:endParaRPr lang="en-US" altLang="nb-NO" sz="1200">
              <a:solidFill>
                <a:srgbClr val="FFFFFF"/>
              </a:solidFill>
            </a:endParaRPr>
          </a:p>
        </p:txBody>
      </p:sp>
      <p:sp>
        <p:nvSpPr>
          <p:cNvPr id="4105" name="Plassholder for bunntekst 4">
            <a:extLst>
              <a:ext uri="{FF2B5EF4-FFF2-40B4-BE49-F238E27FC236}">
                <a16:creationId xmlns:a16="http://schemas.microsoft.com/office/drawing/2014/main" id="{1FA5D1CA-C89C-5BF4-8FFF-0525EC761E0C}"/>
              </a:ext>
            </a:extLst>
          </p:cNvPr>
          <p:cNvSpPr txBox="1">
            <a:spLocks noChangeArrowheads="1"/>
          </p:cNvSpPr>
          <p:nvPr/>
        </p:nvSpPr>
        <p:spPr bwMode="auto">
          <a:xfrm>
            <a:off x="7848600" y="6356350"/>
            <a:ext cx="3097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nb-NO" sz="1200">
                <a:solidFill>
                  <a:srgbClr val="7F7F7F"/>
                </a:solidFill>
              </a:rPr>
              <a:t>Sample Footer Text</a:t>
            </a:r>
          </a:p>
        </p:txBody>
      </p:sp>
      <p:sp>
        <p:nvSpPr>
          <p:cNvPr id="4106" name="Plassholder for lysbildenummer 5">
            <a:extLst>
              <a:ext uri="{FF2B5EF4-FFF2-40B4-BE49-F238E27FC236}">
                <a16:creationId xmlns:a16="http://schemas.microsoft.com/office/drawing/2014/main" id="{985D7C92-DAA0-0F6F-A0E8-450B0CC6013E}"/>
              </a:ext>
            </a:extLst>
          </p:cNvPr>
          <p:cNvSpPr txBox="1">
            <a:spLocks noChangeArrowheads="1"/>
          </p:cNvSpPr>
          <p:nvPr/>
        </p:nvSpPr>
        <p:spPr bwMode="auto">
          <a:xfrm>
            <a:off x="11150600" y="6356350"/>
            <a:ext cx="720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Aft>
                <a:spcPts val="600"/>
              </a:spcAft>
            </a:pPr>
            <a:fld id="{5EF52C05-92A3-4485-9459-89CD7107A171}" type="slidenum">
              <a:rPr lang="en-US" altLang="nb-NO" sz="1200">
                <a:solidFill>
                  <a:srgbClr val="7F7F7F"/>
                </a:solidFill>
              </a:rPr>
              <a:pPr algn="r" eaLnBrk="1" hangingPunct="1">
                <a:spcAft>
                  <a:spcPts val="600"/>
                </a:spcAft>
              </a:pPr>
              <a:t>2</a:t>
            </a:fld>
            <a:endParaRPr lang="en-US" altLang="nb-NO" sz="1200">
              <a:solidFill>
                <a:srgbClr val="7F7F7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10" presetClass="entr" presetSubtype="0" fill="hold"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7">
    <p:bg>
      <p:bgPr>
        <a:solidFill>
          <a:srgbClr val="FFFFFF"/>
        </a:solidFill>
        <a:effectLst/>
      </p:bgPr>
    </p:bg>
    <p:spTree>
      <p:nvGrpSpPr>
        <p:cNvPr id="1" name=""/>
        <p:cNvGrpSpPr/>
        <p:nvPr/>
      </p:nvGrpSpPr>
      <p:grpSpPr>
        <a:xfrm>
          <a:off x="0" y="0"/>
          <a:ext cx="0" cy="0"/>
          <a:chOff x="0" y="0"/>
          <a:chExt cx="0" cy="0"/>
        </a:xfrm>
      </p:grpSpPr>
      <p:sp>
        <p:nvSpPr>
          <p:cNvPr id="5122" name="Rectangle 15">
            <a:extLst>
              <a:ext uri="{FF2B5EF4-FFF2-40B4-BE49-F238E27FC236}">
                <a16:creationId xmlns:a16="http://schemas.microsoft.com/office/drawing/2014/main" id="{BF603A3B-F57D-F978-A17C-BFD16E476B07}"/>
              </a:ext>
            </a:extLst>
          </p:cNvPr>
          <p:cNvSpPr>
            <a:spLocks noMove="1" noResize="1" noChangeArrowheads="1"/>
          </p:cNvSpPr>
          <p:nvPr/>
        </p:nvSpPr>
        <p:spPr bwMode="auto">
          <a:xfrm>
            <a:off x="0" y="0"/>
            <a:ext cx="12188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5123" name="Tittel 1">
            <a:extLst>
              <a:ext uri="{FF2B5EF4-FFF2-40B4-BE49-F238E27FC236}">
                <a16:creationId xmlns:a16="http://schemas.microsoft.com/office/drawing/2014/main" id="{2041C1E9-6822-D06D-38F0-8C30A39F991D}"/>
              </a:ext>
            </a:extLst>
          </p:cNvPr>
          <p:cNvSpPr txBox="1">
            <a:spLocks noGrp="1" noChangeArrowheads="1"/>
          </p:cNvSpPr>
          <p:nvPr>
            <p:ph type="title"/>
          </p:nvPr>
        </p:nvSpPr>
        <p:spPr>
          <a:xfrm>
            <a:off x="639763" y="325438"/>
            <a:ext cx="4368800" cy="1957387"/>
          </a:xfrm>
        </p:spPr>
        <p:txBody>
          <a:bodyPr/>
          <a:lstStyle/>
          <a:p>
            <a:pPr eaLnBrk="1"/>
            <a:r>
              <a:rPr lang="en-US" altLang="nb-NO" sz="4200">
                <a:latin typeface="Calibri Light" panose="020F0302020204030204" pitchFamily="34" charset="0"/>
              </a:rPr>
              <a:t>Han er en av personene i treenigheten </a:t>
            </a:r>
          </a:p>
        </p:txBody>
      </p:sp>
      <p:pic>
        <p:nvPicPr>
          <p:cNvPr id="5124" name="Plassholder for innhold 10" descr="Et bilde som inneholder Fargerikt, Grafikk, sirkel, grafisk design&#10;&#10;Automatisk generert beskrivelse">
            <a:extLst>
              <a:ext uri="{FF2B5EF4-FFF2-40B4-BE49-F238E27FC236}">
                <a16:creationId xmlns:a16="http://schemas.microsoft.com/office/drawing/2014/main" id="{ED50A0B1-437D-07EE-0799-29AA8EB64D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83188" y="1695450"/>
            <a:ext cx="6172200" cy="3457575"/>
          </a:xfrm>
        </p:spPr>
      </p:pic>
      <p:sp>
        <p:nvSpPr>
          <p:cNvPr id="5125" name="Plassholder for tekst 3">
            <a:extLst>
              <a:ext uri="{FF2B5EF4-FFF2-40B4-BE49-F238E27FC236}">
                <a16:creationId xmlns:a16="http://schemas.microsoft.com/office/drawing/2014/main" id="{A0930C76-6F0F-6250-7BB5-D4FEEABF229E}"/>
              </a:ext>
            </a:extLst>
          </p:cNvPr>
          <p:cNvSpPr txBox="1">
            <a:spLocks noGrp="1" noChangeArrowheads="1"/>
          </p:cNvSpPr>
          <p:nvPr>
            <p:ph type="body" idx="2"/>
          </p:nvPr>
        </p:nvSpPr>
        <p:spPr>
          <a:xfrm>
            <a:off x="639763" y="2873375"/>
            <a:ext cx="4243387" cy="3319463"/>
          </a:xfrm>
        </p:spPr>
        <p:txBody>
          <a:bodyPr/>
          <a:lstStyle/>
          <a:p>
            <a:pPr indent="-228600" eaLnBrk="1">
              <a:buFont typeface="Arial" panose="020B0604020202020204" pitchFamily="34" charset="0"/>
              <a:buChar char="•"/>
            </a:pPr>
            <a:r>
              <a:rPr lang="en-US" altLang="nb-NO" sz="2200">
                <a:latin typeface="Calibri" panose="020F0502020204030204" pitchFamily="34" charset="0"/>
              </a:rPr>
              <a:t>Gud er én, men samtidig er han tre personer i ett. </a:t>
            </a:r>
          </a:p>
          <a:p>
            <a:pPr indent="-228600" eaLnBrk="1">
              <a:buFont typeface="Arial" panose="020B0604020202020204" pitchFamily="34" charset="0"/>
              <a:buChar char="•"/>
            </a:pPr>
            <a:r>
              <a:rPr lang="en-US" altLang="nb-NO" sz="2200">
                <a:latin typeface="Calibri" panose="020F0502020204030204" pitchFamily="34" charset="0"/>
              </a:rPr>
              <a:t>Det er vanskelig å forstå – ja, i grunn helt umulig for et menneske.</a:t>
            </a:r>
          </a:p>
          <a:p>
            <a:pPr indent="-228600" eaLnBrk="1">
              <a:buFont typeface="Arial" panose="020B0604020202020204" pitchFamily="34" charset="0"/>
              <a:buChar char="•"/>
            </a:pPr>
            <a:r>
              <a:rPr lang="en-US" altLang="nb-NO" sz="2200">
                <a:latin typeface="Calibri" panose="020F0502020204030204" pitchFamily="34" charset="0"/>
              </a:rPr>
              <a:t>Derfor sier vi at treenigheten er et mysterium – en av Guds hemmligheter.  </a:t>
            </a:r>
          </a:p>
        </p:txBody>
      </p:sp>
      <p:sp>
        <p:nvSpPr>
          <p:cNvPr id="5126" name="sketchy line">
            <a:extLst>
              <a:ext uri="{FF2B5EF4-FFF2-40B4-BE49-F238E27FC236}">
                <a16:creationId xmlns:a16="http://schemas.microsoft.com/office/drawing/2014/main" id="{A0E58D52-346D-439C-E22D-B8A02585EADB}"/>
              </a:ext>
            </a:extLst>
          </p:cNvPr>
          <p:cNvSpPr>
            <a:spLocks noMove="1" noResize="1"/>
          </p:cNvSpPr>
          <p:nvPr/>
        </p:nvSpPr>
        <p:spPr bwMode="auto">
          <a:xfrm>
            <a:off x="639763" y="2587625"/>
            <a:ext cx="3475037" cy="17463"/>
          </a:xfrm>
          <a:prstGeom prst="rect">
            <a:avLst/>
          </a:prstGeom>
          <a:solidFill>
            <a:srgbClr val="ED7D31"/>
          </a:solidFill>
          <a:ln w="44448" cap="rnd">
            <a:solidFill>
              <a:srgbClr val="ED7D31"/>
            </a:solidFill>
            <a:round/>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5127" name="Plassholder for dato 4">
            <a:extLst>
              <a:ext uri="{FF2B5EF4-FFF2-40B4-BE49-F238E27FC236}">
                <a16:creationId xmlns:a16="http://schemas.microsoft.com/office/drawing/2014/main" id="{425BB323-DF5E-DAC9-E318-5685A611CB85}"/>
              </a:ext>
            </a:extLst>
          </p:cNvPr>
          <p:cNvSpPr txBox="1">
            <a:spLocks noChangeArrowheads="1"/>
          </p:cNvSpPr>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fld id="{6A84005E-8726-4DFF-9AE5-A886A7A77110}" type="datetime1">
              <a:rPr lang="en-US" altLang="nb-NO" sz="1200">
                <a:solidFill>
                  <a:srgbClr val="898989"/>
                </a:solidFill>
              </a:rPr>
              <a:pPr eaLnBrk="1" hangingPunct="1">
                <a:spcAft>
                  <a:spcPts val="600"/>
                </a:spcAft>
              </a:pPr>
              <a:t>9/14/2023</a:t>
            </a:fld>
            <a:endParaRPr lang="en-US" altLang="nb-NO" sz="1200">
              <a:solidFill>
                <a:srgbClr val="898989"/>
              </a:solidFill>
            </a:endParaRPr>
          </a:p>
        </p:txBody>
      </p:sp>
      <p:sp>
        <p:nvSpPr>
          <p:cNvPr id="5128" name="Plassholder for bunntekst 5">
            <a:extLst>
              <a:ext uri="{FF2B5EF4-FFF2-40B4-BE49-F238E27FC236}">
                <a16:creationId xmlns:a16="http://schemas.microsoft.com/office/drawing/2014/main" id="{E4E92C6B-73EE-58E3-7C1B-D2BC4E5F3810}"/>
              </a:ext>
            </a:extLst>
          </p:cNvPr>
          <p:cNvSpPr txBox="1">
            <a:spLocks noChangeArrowheads="1"/>
          </p:cNvSpPr>
          <p:nvPr/>
        </p:nvSpPr>
        <p:spPr bwMode="auto">
          <a:xfrm>
            <a:off x="62484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nb-NO" sz="1200">
                <a:solidFill>
                  <a:srgbClr val="FFFFFF"/>
                </a:solidFill>
              </a:rPr>
              <a:t>Sample Footer Text</a:t>
            </a:r>
          </a:p>
        </p:txBody>
      </p:sp>
      <p:sp>
        <p:nvSpPr>
          <p:cNvPr id="5129" name="Plassholder for lysbildenummer 6">
            <a:extLst>
              <a:ext uri="{FF2B5EF4-FFF2-40B4-BE49-F238E27FC236}">
                <a16:creationId xmlns:a16="http://schemas.microsoft.com/office/drawing/2014/main" id="{2DF95F99-20FD-7376-B0A8-9FC8C51BC21D}"/>
              </a:ext>
            </a:extLst>
          </p:cNvPr>
          <p:cNvSpPr txBox="1">
            <a:spLocks noChangeArrowheads="1"/>
          </p:cNvSpPr>
          <p:nvPr/>
        </p:nvSpPr>
        <p:spPr bwMode="auto">
          <a:xfrm>
            <a:off x="10439400" y="6356350"/>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Aft>
                <a:spcPts val="600"/>
              </a:spcAft>
            </a:pPr>
            <a:fld id="{6458BBD7-86AD-4C6A-8429-8642A8A1F087}" type="slidenum">
              <a:rPr lang="en-US" altLang="nb-NO" sz="1200">
                <a:solidFill>
                  <a:srgbClr val="FFFFFF"/>
                </a:solidFill>
              </a:rPr>
              <a:pPr algn="r" eaLnBrk="1" hangingPunct="1">
                <a:spcAft>
                  <a:spcPts val="600"/>
                </a:spcAft>
              </a:pPr>
              <a:t>3</a:t>
            </a:fld>
            <a:endParaRPr lang="en-US" altLang="nb-NO" sz="1200">
              <a:solidFill>
                <a:srgbClr val="FFFFFF"/>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name="Slide8">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Rectangle 18">
            <a:extLst>
              <a:ext uri="{FF2B5EF4-FFF2-40B4-BE49-F238E27FC236}">
                <a16:creationId xmlns:a16="http://schemas.microsoft.com/office/drawing/2014/main" id="{61452C03-162D-6F32-AF3C-00395CCBCA69}"/>
              </a:ext>
            </a:extLst>
          </p:cNvPr>
          <p:cNvSpPr>
            <a:spLocks noMove="1" noResize="1" noChangeArrowheads="1"/>
          </p:cNvSpPr>
          <p:nvPr/>
        </p:nvSpPr>
        <p:spPr bwMode="auto">
          <a:xfrm>
            <a:off x="0" y="0"/>
            <a:ext cx="12188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pic>
        <p:nvPicPr>
          <p:cNvPr id="6147" name="Picture 7" descr="Luftballong som tar av i ørkenen under Melkeveien">
            <a:extLst>
              <a:ext uri="{FF2B5EF4-FFF2-40B4-BE49-F238E27FC236}">
                <a16:creationId xmlns:a16="http://schemas.microsoft.com/office/drawing/2014/main" id="{F3054A8A-A90F-A229-D677-670C419397D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r="5177" b="-2"/>
          <a:stretch>
            <a:fillRect/>
          </a:stretch>
        </p:blipFill>
        <p:spPr bwMode="auto">
          <a:xfrm>
            <a:off x="0" y="1946275"/>
            <a:ext cx="692467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0">
            <a:extLst>
              <a:ext uri="{FF2B5EF4-FFF2-40B4-BE49-F238E27FC236}">
                <a16:creationId xmlns:a16="http://schemas.microsoft.com/office/drawing/2014/main" id="{D7255408-6C80-D715-E4D7-CEA789ACCAF2}"/>
              </a:ext>
            </a:extLst>
          </p:cNvPr>
          <p:cNvSpPr>
            <a:spLocks noMove="1" noResize="1" noChangeArrowheads="1"/>
          </p:cNvSpPr>
          <p:nvPr/>
        </p:nvSpPr>
        <p:spPr bwMode="auto">
          <a:xfrm flipH="1">
            <a:off x="5124450" y="0"/>
            <a:ext cx="7067550" cy="6858000"/>
          </a:xfrm>
          <a:prstGeom prst="rect">
            <a:avLst/>
          </a:prstGeom>
          <a:gradFill rotWithShape="0">
            <a:gsLst>
              <a:gs pos="0">
                <a:srgbClr val="FFFFFF">
                  <a:alpha val="0"/>
                </a:srgbClr>
              </a:gs>
              <a:gs pos="100000">
                <a:srgbClr val="FFFFFF">
                  <a:alpha val="37999"/>
                </a:srgbClr>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6149" name="Tittel 1">
            <a:extLst>
              <a:ext uri="{FF2B5EF4-FFF2-40B4-BE49-F238E27FC236}">
                <a16:creationId xmlns:a16="http://schemas.microsoft.com/office/drawing/2014/main" id="{F50E184A-30C5-588A-F2F3-BC79FF43275F}"/>
              </a:ext>
            </a:extLst>
          </p:cNvPr>
          <p:cNvSpPr txBox="1">
            <a:spLocks noGrp="1" noChangeArrowheads="1"/>
          </p:cNvSpPr>
          <p:nvPr>
            <p:ph type="title"/>
          </p:nvPr>
        </p:nvSpPr>
        <p:spPr>
          <a:xfrm>
            <a:off x="7531100" y="365125"/>
            <a:ext cx="3822700" cy="1900238"/>
          </a:xfrm>
        </p:spPr>
        <p:txBody>
          <a:bodyPr/>
          <a:lstStyle/>
          <a:p>
            <a:pPr eaLnBrk="1"/>
            <a:r>
              <a:rPr altLang="nb-NO" sz="4000">
                <a:latin typeface="Calibri Light" panose="020F0302020204030204" pitchFamily="34" charset="0"/>
              </a:rPr>
              <a:t>Når dukket Den Hellige Ånd opp?</a:t>
            </a:r>
            <a:br>
              <a:rPr altLang="nb-NO" sz="4000">
                <a:latin typeface="Calibri Light" panose="020F0302020204030204" pitchFamily="34" charset="0"/>
              </a:rPr>
            </a:br>
            <a:endParaRPr altLang="nb-NO" sz="4000">
              <a:latin typeface="Calibri Light" panose="020F0302020204030204" pitchFamily="34" charset="0"/>
            </a:endParaRPr>
          </a:p>
        </p:txBody>
      </p:sp>
      <p:sp>
        <p:nvSpPr>
          <p:cNvPr id="6150" name="Plassholder for innhold 2">
            <a:extLst>
              <a:ext uri="{FF2B5EF4-FFF2-40B4-BE49-F238E27FC236}">
                <a16:creationId xmlns:a16="http://schemas.microsoft.com/office/drawing/2014/main" id="{C5C6AEAF-EDE8-0E5D-A837-3EA8FE244B42}"/>
              </a:ext>
            </a:extLst>
          </p:cNvPr>
          <p:cNvSpPr txBox="1">
            <a:spLocks noGrp="1" noChangeArrowheads="1"/>
          </p:cNvSpPr>
          <p:nvPr>
            <p:ph idx="1"/>
          </p:nvPr>
        </p:nvSpPr>
        <p:spPr>
          <a:xfrm>
            <a:off x="7531100" y="1828800"/>
            <a:ext cx="3822700" cy="4527550"/>
          </a:xfrm>
        </p:spPr>
        <p:txBody>
          <a:bodyPr/>
          <a:lstStyle/>
          <a:p>
            <a:pPr eaLnBrk="1"/>
            <a:r>
              <a:rPr altLang="nb-NO" sz="1800">
                <a:latin typeface="Calibri" panose="020F0502020204030204" pitchFamily="34" charset="0"/>
              </a:rPr>
              <a:t>Akkurat som Kristus, Sønnen, har Den Hellige Ånd alltid vært til. </a:t>
            </a:r>
          </a:p>
          <a:p>
            <a:pPr eaLnBrk="1"/>
            <a:r>
              <a:rPr altLang="nb-NO" sz="1800">
                <a:latin typeface="Calibri" panose="020F0502020204030204" pitchFamily="34" charset="0"/>
              </a:rPr>
              <a:t>Samtidig som Gud Faderen var, var Sønnen og Den Hellige Ånd også. </a:t>
            </a:r>
          </a:p>
          <a:p>
            <a:pPr eaLnBrk="1"/>
            <a:r>
              <a:rPr altLang="nb-NO" sz="1800">
                <a:latin typeface="Calibri" panose="020F0502020204030204" pitchFamily="34" charset="0"/>
              </a:rPr>
              <a:t>Gud Faderen har aldri vært alene; uten Sønnen og Den Hellige Ånd. </a:t>
            </a:r>
          </a:p>
          <a:p>
            <a:pPr eaLnBrk="1"/>
            <a:r>
              <a:rPr altLang="nb-NO" sz="1800">
                <a:latin typeface="Calibri" panose="020F0502020204030204" pitchFamily="34" charset="0"/>
              </a:rPr>
              <a:t>Gud har alltid vært treenig. </a:t>
            </a:r>
          </a:p>
          <a:p>
            <a:pPr eaLnBrk="1"/>
            <a:r>
              <a:rPr altLang="nb-NO" sz="1800">
                <a:latin typeface="Calibri" panose="020F0502020204030204" pitchFamily="34" charset="0"/>
              </a:rPr>
              <a:t>Da verden ble skapt av Gud, var det ikke bare Faderens verk. Sønnen og Den Hellige Ånd var også med på dette. </a:t>
            </a:r>
          </a:p>
          <a:p>
            <a:pPr eaLnBrk="1"/>
            <a:r>
              <a:rPr altLang="nb-NO" sz="1800">
                <a:latin typeface="Calibri" panose="020F0502020204030204" pitchFamily="34" charset="0"/>
              </a:rPr>
              <a:t>All skapelsen er treenighetens verk. Og uten Faderen, Sønnen og Den Hellige Ånd finnes ikke skapelsen – og heller ikke livet. </a:t>
            </a:r>
          </a:p>
        </p:txBody>
      </p:sp>
      <p:sp>
        <p:nvSpPr>
          <p:cNvPr id="6151" name="Plassholder for dato 3">
            <a:extLst>
              <a:ext uri="{FF2B5EF4-FFF2-40B4-BE49-F238E27FC236}">
                <a16:creationId xmlns:a16="http://schemas.microsoft.com/office/drawing/2014/main" id="{1A8F8919-3909-8CFB-51FD-89BB8B2E538F}"/>
              </a:ext>
            </a:extLst>
          </p:cNvPr>
          <p:cNvSpPr txBox="1">
            <a:spLocks noChangeArrowheads="1"/>
          </p:cNvSpPr>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fld id="{BC1A61DE-83E0-4B09-B9EB-F498C6705442}" type="datetime1">
              <a:rPr lang="en-US" altLang="nb-NO" sz="1200">
                <a:solidFill>
                  <a:srgbClr val="FFFFFF"/>
                </a:solidFill>
              </a:rPr>
              <a:pPr eaLnBrk="1" hangingPunct="1">
                <a:spcAft>
                  <a:spcPts val="600"/>
                </a:spcAft>
              </a:pPr>
              <a:t>9/14/2023</a:t>
            </a:fld>
            <a:endParaRPr lang="en-US" altLang="nb-NO" sz="1200">
              <a:solidFill>
                <a:srgbClr val="FFFFFF"/>
              </a:solidFill>
            </a:endParaRPr>
          </a:p>
        </p:txBody>
      </p:sp>
      <p:sp>
        <p:nvSpPr>
          <p:cNvPr id="6152" name="Plassholder for bunntekst 4">
            <a:extLst>
              <a:ext uri="{FF2B5EF4-FFF2-40B4-BE49-F238E27FC236}">
                <a16:creationId xmlns:a16="http://schemas.microsoft.com/office/drawing/2014/main" id="{86735826-506B-5632-FCA2-5F32D2C1CA09}"/>
              </a:ext>
            </a:extLst>
          </p:cNvPr>
          <p:cNvSpPr txBox="1">
            <a:spLocks noChangeArrowheads="1"/>
          </p:cNvSpPr>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r>
              <a:rPr lang="en-US" altLang="nb-NO" sz="1200">
                <a:solidFill>
                  <a:srgbClr val="FFFFFF"/>
                </a:solidFill>
              </a:rPr>
              <a:t>Sample Footer Text</a:t>
            </a:r>
          </a:p>
        </p:txBody>
      </p:sp>
      <p:sp>
        <p:nvSpPr>
          <p:cNvPr id="6153" name="Plassholder for lysbildenummer 5">
            <a:extLst>
              <a:ext uri="{FF2B5EF4-FFF2-40B4-BE49-F238E27FC236}">
                <a16:creationId xmlns:a16="http://schemas.microsoft.com/office/drawing/2014/main" id="{5914497A-EA2C-3FD8-49B1-05144DC7C999}"/>
              </a:ext>
            </a:extLst>
          </p:cNvPr>
          <p:cNvSpPr txBox="1">
            <a:spLocks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Aft>
                <a:spcPts val="600"/>
              </a:spcAft>
            </a:pPr>
            <a:fld id="{B6819FB0-FE76-4B2C-9D52-8E6F4D1850CC}" type="slidenum">
              <a:rPr lang="en-US" altLang="nb-NO" sz="1200">
                <a:solidFill>
                  <a:srgbClr val="898989"/>
                </a:solidFill>
              </a:rPr>
              <a:pPr algn="r" eaLnBrk="1" hangingPunct="1">
                <a:spcAft>
                  <a:spcPts val="600"/>
                </a:spcAft>
              </a:pPr>
              <a:t>4</a:t>
            </a:fld>
            <a:endParaRPr lang="en-US" altLang="nb-NO" sz="1200">
              <a:solidFill>
                <a:srgbClr val="898989"/>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name="Slide9">
    <p:bg>
      <p:bgPr>
        <a:solidFill>
          <a:srgbClr val="FFFFFF"/>
        </a:solidFill>
        <a:effectLst/>
      </p:bgPr>
    </p:bg>
    <p:spTree>
      <p:nvGrpSpPr>
        <p:cNvPr id="1" name=""/>
        <p:cNvGrpSpPr/>
        <p:nvPr/>
      </p:nvGrpSpPr>
      <p:grpSpPr>
        <a:xfrm>
          <a:off x="0" y="0"/>
          <a:ext cx="0" cy="0"/>
          <a:chOff x="0" y="0"/>
          <a:chExt cx="0" cy="0"/>
        </a:xfrm>
      </p:grpSpPr>
      <p:sp>
        <p:nvSpPr>
          <p:cNvPr id="7170" name="Slide Background">
            <a:extLst>
              <a:ext uri="{FF2B5EF4-FFF2-40B4-BE49-F238E27FC236}">
                <a16:creationId xmlns:a16="http://schemas.microsoft.com/office/drawing/2014/main" id="{541CDD0F-3F16-FD97-2765-5EE7B4C25E03}"/>
              </a:ext>
            </a:extLst>
          </p:cNvPr>
          <p:cNvSpPr>
            <a:spLocks noMove="1" noResize="1" noChangeArrowheads="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7171" name="Rectangle 13">
            <a:extLst>
              <a:ext uri="{FF2B5EF4-FFF2-40B4-BE49-F238E27FC236}">
                <a16:creationId xmlns:a16="http://schemas.microsoft.com/office/drawing/2014/main" id="{4B63552B-55D7-3692-0ACA-4DC70B1CA1ED}"/>
              </a:ext>
            </a:extLst>
          </p:cNvPr>
          <p:cNvSpPr>
            <a:spLocks noMove="1" noResize="1" noChangeArrowheads="1"/>
          </p:cNvSpPr>
          <p:nvPr/>
        </p:nvSpPr>
        <p:spPr bwMode="auto">
          <a:xfrm>
            <a:off x="0" y="0"/>
            <a:ext cx="8521700" cy="2286000"/>
          </a:xfrm>
          <a:prstGeom prst="rect">
            <a:avLst/>
          </a:prstGeom>
          <a:solidFill>
            <a:srgbClr val="FFFFFF"/>
          </a:solidFill>
          <a:ln>
            <a:noFill/>
          </a:ln>
          <a:effectLst>
            <a:outerShdw dist="304798" dir="7139971" algn="tl" rotWithShape="0">
              <a:srgbClr val="000000">
                <a:alpha val="1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7172" name="Tittel 1">
            <a:extLst>
              <a:ext uri="{FF2B5EF4-FFF2-40B4-BE49-F238E27FC236}">
                <a16:creationId xmlns:a16="http://schemas.microsoft.com/office/drawing/2014/main" id="{3C243213-DE48-3F5C-0D9D-3FFEB3766475}"/>
              </a:ext>
            </a:extLst>
          </p:cNvPr>
          <p:cNvSpPr txBox="1">
            <a:spLocks noGrp="1" noChangeArrowheads="1"/>
          </p:cNvSpPr>
          <p:nvPr>
            <p:ph type="title"/>
          </p:nvPr>
        </p:nvSpPr>
        <p:spPr>
          <a:xfrm>
            <a:off x="762000" y="350838"/>
            <a:ext cx="4646613" cy="1624012"/>
          </a:xfrm>
        </p:spPr>
        <p:txBody>
          <a:bodyPr/>
          <a:lstStyle/>
          <a:p>
            <a:pPr eaLnBrk="1"/>
            <a:r>
              <a:rPr altLang="nb-NO" sz="4000">
                <a:latin typeface="Calibri Light" panose="020F0302020204030204" pitchFamily="34" charset="0"/>
              </a:rPr>
              <a:t>Den Hellige Ånd blir åpenbart</a:t>
            </a:r>
          </a:p>
        </p:txBody>
      </p:sp>
      <p:sp>
        <p:nvSpPr>
          <p:cNvPr id="7173" name="Plassholder for innhold 2">
            <a:extLst>
              <a:ext uri="{FF2B5EF4-FFF2-40B4-BE49-F238E27FC236}">
                <a16:creationId xmlns:a16="http://schemas.microsoft.com/office/drawing/2014/main" id="{1D6FDC93-64E6-544F-4687-9E5148234FBE}"/>
              </a:ext>
            </a:extLst>
          </p:cNvPr>
          <p:cNvSpPr txBox="1">
            <a:spLocks noGrp="1" noChangeArrowheads="1"/>
          </p:cNvSpPr>
          <p:nvPr>
            <p:ph idx="1"/>
          </p:nvPr>
        </p:nvSpPr>
        <p:spPr>
          <a:xfrm>
            <a:off x="762000" y="2743200"/>
            <a:ext cx="4646613" cy="3613150"/>
          </a:xfrm>
        </p:spPr>
        <p:txBody>
          <a:bodyPr anchor="ctr"/>
          <a:lstStyle/>
          <a:p>
            <a:pPr eaLnBrk="1">
              <a:lnSpc>
                <a:spcPct val="80000"/>
              </a:lnSpc>
            </a:pPr>
            <a:r>
              <a:rPr altLang="nb-NO" sz="2000">
                <a:latin typeface="Calibri" panose="020F0502020204030204" pitchFamily="34" charset="0"/>
              </a:rPr>
              <a:t>Da Jesus kom til verden som et menneske og begynte sitt virke her, åpenbarte Sønnen seg selv fullt ut for oss. Han har vist oss sitt ansikt, hvem han er, og vi kan bli kjent med ham. </a:t>
            </a:r>
          </a:p>
          <a:p>
            <a:pPr eaLnBrk="1">
              <a:lnSpc>
                <a:spcPct val="80000"/>
              </a:lnSpc>
            </a:pPr>
            <a:r>
              <a:rPr altLang="nb-NO" sz="2000">
                <a:latin typeface="Calibri" panose="020F0502020204030204" pitchFamily="34" charset="0"/>
              </a:rPr>
              <a:t>Det samme gjorde Den Hellige Ånd i pinsen i Jerusalem, ti dager etter at Jesus var dratt. Det var ikke på en så synlig måte som Sønnens åpenbaring – men likevel på en veldig sanselig måte for dem som erfarte dette.  </a:t>
            </a:r>
          </a:p>
          <a:p>
            <a:pPr eaLnBrk="1">
              <a:lnSpc>
                <a:spcPct val="80000"/>
              </a:lnSpc>
            </a:pPr>
            <a:r>
              <a:rPr altLang="nb-NO" sz="2000">
                <a:latin typeface="Calibri" panose="020F0502020204030204" pitchFamily="34" charset="0"/>
              </a:rPr>
              <a:t>Dette kaller vi pinseunderet, og vi kommer straks tilbake til dette.</a:t>
            </a:r>
          </a:p>
          <a:p>
            <a:pPr eaLnBrk="1">
              <a:lnSpc>
                <a:spcPct val="80000"/>
              </a:lnSpc>
            </a:pPr>
            <a:endParaRPr altLang="nb-NO" sz="2000">
              <a:latin typeface="Calibri" panose="020F0502020204030204" pitchFamily="34" charset="0"/>
            </a:endParaRPr>
          </a:p>
        </p:txBody>
      </p:sp>
      <p:sp>
        <p:nvSpPr>
          <p:cNvPr id="7174" name="Plassholder for dato 3">
            <a:extLst>
              <a:ext uri="{FF2B5EF4-FFF2-40B4-BE49-F238E27FC236}">
                <a16:creationId xmlns:a16="http://schemas.microsoft.com/office/drawing/2014/main" id="{086609F1-90A7-B963-003E-8A5DB8873DF9}"/>
              </a:ext>
            </a:extLst>
          </p:cNvPr>
          <p:cNvSpPr txBox="1">
            <a:spLocks noChangeArrowheads="1"/>
          </p:cNvSpPr>
          <p:nvPr/>
        </p:nvSpPr>
        <p:spPr bwMode="auto">
          <a:xfrm>
            <a:off x="762000" y="6356350"/>
            <a:ext cx="281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fld id="{0F193146-C08D-45B9-A03A-8B515A2C5186}" type="datetime1">
              <a:rPr lang="en-US" altLang="nb-NO" sz="1200">
                <a:solidFill>
                  <a:srgbClr val="000000"/>
                </a:solidFill>
              </a:rPr>
              <a:pPr eaLnBrk="1" hangingPunct="1">
                <a:spcAft>
                  <a:spcPts val="600"/>
                </a:spcAft>
              </a:pPr>
              <a:t>9/14/2023</a:t>
            </a:fld>
            <a:endParaRPr lang="en-US" altLang="nb-NO" sz="1200">
              <a:solidFill>
                <a:srgbClr val="000000"/>
              </a:solidFill>
            </a:endParaRPr>
          </a:p>
        </p:txBody>
      </p:sp>
      <p:pic>
        <p:nvPicPr>
          <p:cNvPr id="7175" name="Picture 7" descr="Brasiliansk landskap">
            <a:extLst>
              <a:ext uri="{FF2B5EF4-FFF2-40B4-BE49-F238E27FC236}">
                <a16:creationId xmlns:a16="http://schemas.microsoft.com/office/drawing/2014/main" id="{185CFC74-8E50-5301-705F-B37DACC6F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014" r="15495" b="2"/>
          <a:stretch>
            <a:fillRect/>
          </a:stretch>
        </p:blipFill>
        <p:spPr bwMode="auto">
          <a:xfrm>
            <a:off x="6096000" y="0"/>
            <a:ext cx="6102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Plassholder for bunntekst 4">
            <a:extLst>
              <a:ext uri="{FF2B5EF4-FFF2-40B4-BE49-F238E27FC236}">
                <a16:creationId xmlns:a16="http://schemas.microsoft.com/office/drawing/2014/main" id="{0E681326-C121-43F9-709E-C48DD653EC83}"/>
              </a:ext>
            </a:extLst>
          </p:cNvPr>
          <p:cNvSpPr txBox="1">
            <a:spLocks noChangeArrowheads="1"/>
          </p:cNvSpPr>
          <p:nvPr/>
        </p:nvSpPr>
        <p:spPr bwMode="auto">
          <a:xfrm>
            <a:off x="6478588" y="6356350"/>
            <a:ext cx="3303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nb-NO" sz="1200">
                <a:solidFill>
                  <a:srgbClr val="FFFFFF"/>
                </a:solidFill>
              </a:rPr>
              <a:t>Sample Footer Text</a:t>
            </a:r>
          </a:p>
        </p:txBody>
      </p:sp>
      <p:sp>
        <p:nvSpPr>
          <p:cNvPr id="7177" name="Plassholder for lysbildenummer 5">
            <a:extLst>
              <a:ext uri="{FF2B5EF4-FFF2-40B4-BE49-F238E27FC236}">
                <a16:creationId xmlns:a16="http://schemas.microsoft.com/office/drawing/2014/main" id="{0164DA25-0FCB-EECA-B1C7-1095B8E33244}"/>
              </a:ext>
            </a:extLst>
          </p:cNvPr>
          <p:cNvSpPr txBox="1">
            <a:spLocks noChangeArrowheads="1"/>
          </p:cNvSpPr>
          <p:nvPr/>
        </p:nvSpPr>
        <p:spPr bwMode="auto">
          <a:xfrm>
            <a:off x="8732838" y="6356350"/>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Aft>
                <a:spcPts val="600"/>
              </a:spcAft>
            </a:pPr>
            <a:fld id="{E3669708-664A-43EA-AEB8-47DF8A40F535}" type="slidenum">
              <a:rPr lang="en-US" altLang="nb-NO" sz="1200">
                <a:solidFill>
                  <a:srgbClr val="FFFFFF"/>
                </a:solidFill>
              </a:rPr>
              <a:pPr algn="r" eaLnBrk="1" hangingPunct="1">
                <a:spcAft>
                  <a:spcPts val="600"/>
                </a:spcAft>
              </a:pPr>
              <a:t>5</a:t>
            </a:fld>
            <a:endParaRPr lang="en-US" altLang="nb-NO" sz="1200">
              <a:solidFill>
                <a:srgbClr val="FFFFFF"/>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name="Slide10">
    <p:bg>
      <p:bgPr>
        <a:solidFill>
          <a:srgbClr val="FFFFFF"/>
        </a:solidFill>
        <a:effectLst/>
      </p:bgPr>
    </p:bg>
    <p:spTree>
      <p:nvGrpSpPr>
        <p:cNvPr id="1" name=""/>
        <p:cNvGrpSpPr/>
        <p:nvPr/>
      </p:nvGrpSpPr>
      <p:grpSpPr>
        <a:xfrm>
          <a:off x="0" y="0"/>
          <a:ext cx="0" cy="0"/>
          <a:chOff x="0" y="0"/>
          <a:chExt cx="0" cy="0"/>
        </a:xfrm>
      </p:grpSpPr>
      <p:sp>
        <p:nvSpPr>
          <p:cNvPr id="8194" name="Slide Background">
            <a:extLst>
              <a:ext uri="{FF2B5EF4-FFF2-40B4-BE49-F238E27FC236}">
                <a16:creationId xmlns:a16="http://schemas.microsoft.com/office/drawing/2014/main" id="{03A639C7-4CFE-4086-C0A8-8CD6011F2126}"/>
              </a:ext>
            </a:extLst>
          </p:cNvPr>
          <p:cNvSpPr>
            <a:spLocks noMove="1" noResize="1" noChangeArrowheads="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pic>
        <p:nvPicPr>
          <p:cNvPr id="8195" name="Picture 22" descr="Bål på en strand i solnedgang">
            <a:extLst>
              <a:ext uri="{FF2B5EF4-FFF2-40B4-BE49-F238E27FC236}">
                <a16:creationId xmlns:a16="http://schemas.microsoft.com/office/drawing/2014/main" id="{22A7D174-600E-E1BD-295D-BBF64BF7CDF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l="11761" r="35777"/>
          <a:stretch>
            <a:fillRect/>
          </a:stretch>
        </p:blipFill>
        <p:spPr bwMode="auto">
          <a:xfrm>
            <a:off x="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8">
            <a:extLst>
              <a:ext uri="{FF2B5EF4-FFF2-40B4-BE49-F238E27FC236}">
                <a16:creationId xmlns:a16="http://schemas.microsoft.com/office/drawing/2014/main" id="{7FE1C16E-1343-4F42-183A-6E738FBC076E}"/>
              </a:ext>
            </a:extLst>
          </p:cNvPr>
          <p:cNvSpPr>
            <a:spLocks noMove="1" noResize="1" noChangeArrowheads="1"/>
          </p:cNvSpPr>
          <p:nvPr/>
        </p:nvSpPr>
        <p:spPr bwMode="auto">
          <a:xfrm>
            <a:off x="5410200" y="0"/>
            <a:ext cx="6781800" cy="2286000"/>
          </a:xfrm>
          <a:prstGeom prst="rect">
            <a:avLst/>
          </a:prstGeom>
          <a:solidFill>
            <a:srgbClr val="FFFFFF"/>
          </a:solidFill>
          <a:ln>
            <a:noFill/>
          </a:ln>
          <a:effectLst>
            <a:outerShdw dist="152403" algn="tl" rotWithShape="0">
              <a:srgbClr val="000000">
                <a:alpha val="28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nb-NO">
              <a:solidFill>
                <a:srgbClr val="FFFFFF"/>
              </a:solidFill>
            </a:endParaRPr>
          </a:p>
        </p:txBody>
      </p:sp>
      <p:sp>
        <p:nvSpPr>
          <p:cNvPr id="8197" name="Tittel 1">
            <a:extLst>
              <a:ext uri="{FF2B5EF4-FFF2-40B4-BE49-F238E27FC236}">
                <a16:creationId xmlns:a16="http://schemas.microsoft.com/office/drawing/2014/main" id="{1215DD07-2C8E-2973-457D-EA34341D97AC}"/>
              </a:ext>
            </a:extLst>
          </p:cNvPr>
          <p:cNvSpPr txBox="1">
            <a:spLocks noGrp="1" noChangeArrowheads="1"/>
          </p:cNvSpPr>
          <p:nvPr>
            <p:ph type="title"/>
          </p:nvPr>
        </p:nvSpPr>
        <p:spPr>
          <a:xfrm>
            <a:off x="6115050" y="406400"/>
            <a:ext cx="5465763" cy="1558925"/>
          </a:xfrm>
        </p:spPr>
        <p:txBody>
          <a:bodyPr/>
          <a:lstStyle/>
          <a:p>
            <a:pPr eaLnBrk="1"/>
            <a:r>
              <a:rPr altLang="nb-NO" sz="3400">
                <a:latin typeface="Calibri Light" panose="020F0302020204030204" pitchFamily="34" charset="0"/>
              </a:rPr>
              <a:t>Hører vi noe om Den Hellige Ånd før han åpenbarte seg i pinseunderet?</a:t>
            </a:r>
          </a:p>
        </p:txBody>
      </p:sp>
      <p:sp>
        <p:nvSpPr>
          <p:cNvPr id="8198" name="Plassholder for innhold 2">
            <a:extLst>
              <a:ext uri="{FF2B5EF4-FFF2-40B4-BE49-F238E27FC236}">
                <a16:creationId xmlns:a16="http://schemas.microsoft.com/office/drawing/2014/main" id="{A64CE4A4-D29E-6657-65D4-99C1D6DDC036}"/>
              </a:ext>
            </a:extLst>
          </p:cNvPr>
          <p:cNvSpPr txBox="1">
            <a:spLocks noGrp="1" noChangeArrowheads="1"/>
          </p:cNvSpPr>
          <p:nvPr>
            <p:ph idx="1"/>
          </p:nvPr>
        </p:nvSpPr>
        <p:spPr>
          <a:xfrm>
            <a:off x="6115050" y="2743200"/>
            <a:ext cx="5248275" cy="3497263"/>
          </a:xfrm>
        </p:spPr>
        <p:txBody>
          <a:bodyPr anchor="ctr"/>
          <a:lstStyle/>
          <a:p>
            <a:pPr eaLnBrk="1"/>
            <a:r>
              <a:rPr altLang="nb-NO" sz="2000">
                <a:latin typeface="Calibri" panose="020F0502020204030204" pitchFamily="34" charset="0"/>
              </a:rPr>
              <a:t>Ja, det kan vi gjøre: I hele den gammeltestamentlige fortelling i Bibelen er Den Hellige Ånd til stede, selv om han ikke akkurat nevnes direkte ved navn. </a:t>
            </a:r>
          </a:p>
          <a:p>
            <a:pPr eaLnBrk="1"/>
            <a:r>
              <a:rPr altLang="nb-NO" sz="2000">
                <a:latin typeface="Calibri" panose="020F0502020204030204" pitchFamily="34" charset="0"/>
              </a:rPr>
              <a:t>Når vi leser Bibelen, og også GTs tekster, på riktig måte kan vi få øye på Den Hellige Ånds nærvær i fortellingene på mange forskjellige måter. </a:t>
            </a:r>
          </a:p>
        </p:txBody>
      </p:sp>
      <p:sp>
        <p:nvSpPr>
          <p:cNvPr id="8199" name="Plassholder for dato 3">
            <a:extLst>
              <a:ext uri="{FF2B5EF4-FFF2-40B4-BE49-F238E27FC236}">
                <a16:creationId xmlns:a16="http://schemas.microsoft.com/office/drawing/2014/main" id="{4D3AF938-2143-84DB-2EB5-87E245DD8A39}"/>
              </a:ext>
            </a:extLst>
          </p:cNvPr>
          <p:cNvSpPr txBox="1">
            <a:spLocks noChangeArrowheads="1"/>
          </p:cNvSpPr>
          <p:nvPr/>
        </p:nvSpPr>
        <p:spPr bwMode="auto">
          <a:xfrm>
            <a:off x="75882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fld id="{8E0186AD-A551-45B4-8D90-061FA746C910}" type="datetime1">
              <a:rPr lang="en-US" altLang="nb-NO" sz="1200">
                <a:solidFill>
                  <a:srgbClr val="FFFFFF"/>
                </a:solidFill>
              </a:rPr>
              <a:pPr eaLnBrk="1" hangingPunct="1">
                <a:spcAft>
                  <a:spcPts val="600"/>
                </a:spcAft>
              </a:pPr>
              <a:t>9/14/2023</a:t>
            </a:fld>
            <a:endParaRPr lang="en-US" altLang="nb-NO" sz="1200">
              <a:solidFill>
                <a:srgbClr val="FFFFFF"/>
              </a:solidFill>
            </a:endParaRPr>
          </a:p>
        </p:txBody>
      </p:sp>
      <p:sp>
        <p:nvSpPr>
          <p:cNvPr id="8200" name="Plassholder for bunntekst 4">
            <a:extLst>
              <a:ext uri="{FF2B5EF4-FFF2-40B4-BE49-F238E27FC236}">
                <a16:creationId xmlns:a16="http://schemas.microsoft.com/office/drawing/2014/main" id="{C924AC8D-677B-5D02-E56D-D879EFAE09A7}"/>
              </a:ext>
            </a:extLst>
          </p:cNvPr>
          <p:cNvSpPr txBox="1">
            <a:spLocks noChangeArrowheads="1"/>
          </p:cNvSpPr>
          <p:nvPr/>
        </p:nvSpPr>
        <p:spPr bwMode="auto">
          <a:xfrm>
            <a:off x="6005513" y="6356350"/>
            <a:ext cx="4322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nb-NO" sz="1200">
                <a:solidFill>
                  <a:srgbClr val="000000"/>
                </a:solidFill>
              </a:rPr>
              <a:t>Sample Footer Text</a:t>
            </a:r>
          </a:p>
        </p:txBody>
      </p:sp>
      <p:sp>
        <p:nvSpPr>
          <p:cNvPr id="8201" name="Plassholder for lysbildenummer 5">
            <a:extLst>
              <a:ext uri="{FF2B5EF4-FFF2-40B4-BE49-F238E27FC236}">
                <a16:creationId xmlns:a16="http://schemas.microsoft.com/office/drawing/2014/main" id="{59CC731F-D9E8-7C85-41F0-A8C8665D00CC}"/>
              </a:ext>
            </a:extLst>
          </p:cNvPr>
          <p:cNvSpPr txBox="1">
            <a:spLocks noChangeArrowheads="1"/>
          </p:cNvSpPr>
          <p:nvPr/>
        </p:nvSpPr>
        <p:spPr bwMode="auto">
          <a:xfrm>
            <a:off x="8732838" y="6356350"/>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Aft>
                <a:spcPts val="600"/>
              </a:spcAft>
            </a:pPr>
            <a:fld id="{F8F540D1-5289-4C2D-9EAD-8D0423F95E61}" type="slidenum">
              <a:rPr lang="en-US" altLang="nb-NO" sz="1200">
                <a:solidFill>
                  <a:srgbClr val="000000"/>
                </a:solidFill>
              </a:rPr>
              <a:pPr algn="r" eaLnBrk="1" hangingPunct="1">
                <a:spcAft>
                  <a:spcPts val="600"/>
                </a:spcAft>
              </a:pPr>
              <a:t>6</a:t>
            </a:fld>
            <a:endParaRPr lang="en-US" altLang="nb-NO" sz="1200">
              <a:solidFill>
                <a:srgbClr val="000000"/>
              </a:solidFill>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9218" name="Tittel 1">
            <a:extLst>
              <a:ext uri="{FF2B5EF4-FFF2-40B4-BE49-F238E27FC236}">
                <a16:creationId xmlns:a16="http://schemas.microsoft.com/office/drawing/2014/main" id="{2709AE12-DD1C-EAF0-492D-8FBF97CEBC37}"/>
              </a:ext>
            </a:extLst>
          </p:cNvPr>
          <p:cNvSpPr txBox="1">
            <a:spLocks noGrp="1" noChangeArrowheads="1"/>
          </p:cNvSpPr>
          <p:nvPr>
            <p:ph type="title"/>
          </p:nvPr>
        </p:nvSpPr>
        <p:spPr>
          <a:xfrm>
            <a:off x="839788" y="365125"/>
            <a:ext cx="10515600" cy="1325563"/>
          </a:xfrm>
        </p:spPr>
        <p:txBody>
          <a:bodyPr/>
          <a:lstStyle/>
          <a:p>
            <a:pPr eaLnBrk="1"/>
            <a:r>
              <a:rPr altLang="nb-NO">
                <a:latin typeface="Calibri Light" panose="020F0302020204030204" pitchFamily="34" charset="0"/>
              </a:rPr>
              <a:t>Skapelsesberetningen </a:t>
            </a:r>
          </a:p>
        </p:txBody>
      </p:sp>
      <p:sp>
        <p:nvSpPr>
          <p:cNvPr id="9219" name="Plassholder for tekst 2">
            <a:extLst>
              <a:ext uri="{FF2B5EF4-FFF2-40B4-BE49-F238E27FC236}">
                <a16:creationId xmlns:a16="http://schemas.microsoft.com/office/drawing/2014/main" id="{EBA56E33-4124-E76D-9961-729DE77445C1}"/>
              </a:ext>
            </a:extLst>
          </p:cNvPr>
          <p:cNvSpPr txBox="1">
            <a:spLocks noGrp="1" noChangeArrowheads="1"/>
          </p:cNvSpPr>
          <p:nvPr>
            <p:ph type="body" idx="1"/>
          </p:nvPr>
        </p:nvSpPr>
        <p:spPr>
          <a:xfrm>
            <a:off x="839788" y="1681163"/>
            <a:ext cx="5157787" cy="823912"/>
          </a:xfrm>
        </p:spPr>
        <p:txBody>
          <a:bodyPr/>
          <a:lstStyle/>
          <a:p>
            <a:pPr eaLnBrk="1"/>
            <a:r>
              <a:rPr altLang="nb-NO">
                <a:latin typeface="Calibri" panose="020F0502020204030204" pitchFamily="34" charset="0"/>
              </a:rPr>
              <a:t>Fra første Mosebok kapittel 1</a:t>
            </a:r>
          </a:p>
        </p:txBody>
      </p:sp>
      <p:sp>
        <p:nvSpPr>
          <p:cNvPr id="9220" name="Plassholder for tekst 4">
            <a:extLst>
              <a:ext uri="{FF2B5EF4-FFF2-40B4-BE49-F238E27FC236}">
                <a16:creationId xmlns:a16="http://schemas.microsoft.com/office/drawing/2014/main" id="{25D80A15-2FFA-5196-0943-C5C3D8994C96}"/>
              </a:ext>
            </a:extLst>
          </p:cNvPr>
          <p:cNvSpPr txBox="1">
            <a:spLocks noGrp="1" noChangeArrowheads="1"/>
          </p:cNvSpPr>
          <p:nvPr>
            <p:ph type="body" idx="3"/>
          </p:nvPr>
        </p:nvSpPr>
        <p:spPr>
          <a:xfrm>
            <a:off x="6172200" y="1681163"/>
            <a:ext cx="5183188" cy="823912"/>
          </a:xfrm>
        </p:spPr>
        <p:txBody>
          <a:bodyPr/>
          <a:lstStyle/>
          <a:p>
            <a:pPr eaLnBrk="1"/>
            <a:endParaRPr altLang="nb-NO">
              <a:latin typeface="Calibri" panose="020F0502020204030204" pitchFamily="34" charset="0"/>
            </a:endParaRPr>
          </a:p>
        </p:txBody>
      </p:sp>
      <p:sp>
        <p:nvSpPr>
          <p:cNvPr id="9221" name="Plassholder for innhold 3">
            <a:extLst>
              <a:ext uri="{FF2B5EF4-FFF2-40B4-BE49-F238E27FC236}">
                <a16:creationId xmlns:a16="http://schemas.microsoft.com/office/drawing/2014/main" id="{8481BA6B-7453-49DA-DBAA-32C738EF585D}"/>
              </a:ext>
            </a:extLst>
          </p:cNvPr>
          <p:cNvSpPr txBox="1">
            <a:spLocks noGrp="1" noChangeArrowheads="1"/>
          </p:cNvSpPr>
          <p:nvPr>
            <p:ph idx="2"/>
          </p:nvPr>
        </p:nvSpPr>
        <p:spPr>
          <a:xfrm>
            <a:off x="839788" y="2505075"/>
            <a:ext cx="5157787" cy="3684588"/>
          </a:xfrm>
        </p:spPr>
        <p:txBody>
          <a:bodyPr/>
          <a:lstStyle/>
          <a:p>
            <a:pPr marL="0" indent="0" eaLnBrk="1">
              <a:buFont typeface="Arial" panose="020B0604020202020204" pitchFamily="34" charset="0"/>
              <a:buNone/>
            </a:pPr>
            <a:r>
              <a:rPr altLang="nb-NO" sz="2600" i="1">
                <a:solidFill>
                  <a:srgbClr val="002060"/>
                </a:solidFill>
                <a:latin typeface="MaisonNeue"/>
              </a:rPr>
              <a:t>I begynnelsen skapte Gud himmelen og jorden. Jorden var øde og tom, mørke lå over dypet, og Guds ånd svevde over vannet. Da sa Gud: «Det skal bli lys!» Og det ble lys. Gud så at lyset var godt, og Gud skilte lyset fra mørket. Gud kalte lyset dag, og mørket kalte han natt. Og det ble kveld, og det ble morgen, første dag.</a:t>
            </a:r>
            <a:endParaRPr altLang="nb-NO" sz="2600" i="1">
              <a:solidFill>
                <a:srgbClr val="002060"/>
              </a:solidFill>
              <a:latin typeface="Calibri" panose="020F0502020204030204" pitchFamily="34" charset="0"/>
            </a:endParaRPr>
          </a:p>
        </p:txBody>
      </p:sp>
      <p:pic>
        <p:nvPicPr>
          <p:cNvPr id="9222" name="Plassholder for innhold 10" descr="Et bilde som inneholder vann, rolig, himmel, innsjø&#10;&#10;Automatisk generert beskrivelse">
            <a:extLst>
              <a:ext uri="{FF2B5EF4-FFF2-40B4-BE49-F238E27FC236}">
                <a16:creationId xmlns:a16="http://schemas.microsoft.com/office/drawing/2014/main" id="{B61E34CB-8A15-9FDC-562D-4AD5DF071B04}"/>
              </a:ext>
            </a:extLst>
          </p:cNvPr>
          <p:cNvPicPr>
            <a:picLocks noGrp="1" noChangeAspect="1" noChangeArrowheads="1"/>
          </p:cNvPicPr>
          <p:nvPr>
            <p:ph idx="4"/>
          </p:nvPr>
        </p:nvPicPr>
        <p:blipFill>
          <a:blip r:embed="rId2">
            <a:extLst>
              <a:ext uri="{28A0092B-C50C-407E-A947-70E740481C1C}">
                <a14:useLocalDpi xmlns:a14="http://schemas.microsoft.com/office/drawing/2010/main" val="0"/>
              </a:ext>
            </a:extLst>
          </a:blip>
          <a:srcRect/>
          <a:stretch>
            <a:fillRect/>
          </a:stretch>
        </p:blipFill>
        <p:spPr>
          <a:xfrm>
            <a:off x="6096000" y="933450"/>
            <a:ext cx="5400675" cy="4857750"/>
          </a:xfrm>
        </p:spPr>
      </p:pic>
      <p:sp>
        <p:nvSpPr>
          <p:cNvPr id="9223" name="Plassholder for dato 6">
            <a:extLst>
              <a:ext uri="{FF2B5EF4-FFF2-40B4-BE49-F238E27FC236}">
                <a16:creationId xmlns:a16="http://schemas.microsoft.com/office/drawing/2014/main" id="{8F8E1D3C-263E-3B07-1EAD-6AC9B5365D16}"/>
              </a:ext>
            </a:extLst>
          </p:cNvPr>
          <p:cNvSpPr txBox="1">
            <a:spLocks noChangeArrowheads="1"/>
          </p:cNvSpPr>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866C0F7B-62FD-48B9-8400-1C31BDA64D8E}" type="datetime1">
              <a:rPr lang="en-US" altLang="nb-NO" sz="1200">
                <a:solidFill>
                  <a:srgbClr val="898989"/>
                </a:solidFill>
              </a:rPr>
              <a:pPr eaLnBrk="1" hangingPunct="1"/>
              <a:t>9/14/2023</a:t>
            </a:fld>
            <a:endParaRPr lang="en-US" altLang="nb-NO" sz="1200">
              <a:solidFill>
                <a:srgbClr val="898989"/>
              </a:solidFill>
            </a:endParaRPr>
          </a:p>
        </p:txBody>
      </p:sp>
      <p:sp>
        <p:nvSpPr>
          <p:cNvPr id="9224" name="Plassholder for bunntekst 7">
            <a:extLst>
              <a:ext uri="{FF2B5EF4-FFF2-40B4-BE49-F238E27FC236}">
                <a16:creationId xmlns:a16="http://schemas.microsoft.com/office/drawing/2014/main" id="{BB480D4B-4B27-BD53-1C30-360632335870}"/>
              </a:ext>
            </a:extLst>
          </p:cNvPr>
          <p:cNvSpPr txBox="1">
            <a:spLocks noChangeArrowheads="1"/>
          </p:cNvSpPr>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nb-NO" sz="1200">
                <a:solidFill>
                  <a:srgbClr val="898989"/>
                </a:solidFill>
              </a:rPr>
              <a:t>Sample Footer Text</a:t>
            </a:r>
          </a:p>
        </p:txBody>
      </p:sp>
      <p:sp>
        <p:nvSpPr>
          <p:cNvPr id="9225" name="Plassholder for lysbildenummer 8">
            <a:extLst>
              <a:ext uri="{FF2B5EF4-FFF2-40B4-BE49-F238E27FC236}">
                <a16:creationId xmlns:a16="http://schemas.microsoft.com/office/drawing/2014/main" id="{61288BC8-0F02-30DB-1594-5DFFFD39E89D}"/>
              </a:ext>
            </a:extLst>
          </p:cNvPr>
          <p:cNvSpPr txBox="1">
            <a:spLocks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4357315C-E7A4-4CAA-A22D-1BE6E63471C9}" type="slidenum">
              <a:rPr lang="en-US" altLang="nb-NO" sz="1200">
                <a:solidFill>
                  <a:srgbClr val="898989"/>
                </a:solidFill>
              </a:rPr>
              <a:pPr algn="r" eaLnBrk="1" hangingPunct="1"/>
              <a:t>7</a:t>
            </a:fld>
            <a:endParaRPr lang="en-US" altLang="nb-NO" sz="1200">
              <a:solidFill>
                <a:srgbClr val="898989"/>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10242" name="Tittel 1">
            <a:extLst>
              <a:ext uri="{FF2B5EF4-FFF2-40B4-BE49-F238E27FC236}">
                <a16:creationId xmlns:a16="http://schemas.microsoft.com/office/drawing/2014/main" id="{68C021C1-FD68-ACAE-7D40-5941D040550D}"/>
              </a:ext>
            </a:extLst>
          </p:cNvPr>
          <p:cNvSpPr txBox="1">
            <a:spLocks noGrp="1" noChangeArrowheads="1"/>
          </p:cNvSpPr>
          <p:nvPr>
            <p:ph type="title"/>
          </p:nvPr>
        </p:nvSpPr>
        <p:spPr>
          <a:xfrm>
            <a:off x="839788" y="365125"/>
            <a:ext cx="10515600" cy="1325563"/>
          </a:xfrm>
        </p:spPr>
        <p:txBody>
          <a:bodyPr/>
          <a:lstStyle/>
          <a:p>
            <a:pPr eaLnBrk="1"/>
            <a:r>
              <a:rPr altLang="nb-NO">
                <a:latin typeface="Calibri Light" panose="020F0302020204030204" pitchFamily="34" charset="0"/>
              </a:rPr>
              <a:t>Abraham får besøk av tre menn</a:t>
            </a:r>
          </a:p>
        </p:txBody>
      </p:sp>
      <p:sp>
        <p:nvSpPr>
          <p:cNvPr id="10243" name="Plassholder for tekst 2">
            <a:extLst>
              <a:ext uri="{FF2B5EF4-FFF2-40B4-BE49-F238E27FC236}">
                <a16:creationId xmlns:a16="http://schemas.microsoft.com/office/drawing/2014/main" id="{65D4C0A0-23A9-9237-AE80-E3F5F49BEE07}"/>
              </a:ext>
            </a:extLst>
          </p:cNvPr>
          <p:cNvSpPr txBox="1">
            <a:spLocks noGrp="1" noChangeArrowheads="1"/>
          </p:cNvSpPr>
          <p:nvPr>
            <p:ph type="body" idx="1"/>
          </p:nvPr>
        </p:nvSpPr>
        <p:spPr>
          <a:xfrm>
            <a:off x="839788" y="1681163"/>
            <a:ext cx="5157787" cy="823912"/>
          </a:xfrm>
        </p:spPr>
        <p:txBody>
          <a:bodyPr/>
          <a:lstStyle/>
          <a:p>
            <a:pPr eaLnBrk="1"/>
            <a:r>
              <a:rPr altLang="nb-NO">
                <a:latin typeface="Calibri" panose="020F0502020204030204" pitchFamily="34" charset="0"/>
              </a:rPr>
              <a:t>Fra første Mosebok kapittel 18</a:t>
            </a:r>
          </a:p>
        </p:txBody>
      </p:sp>
      <p:sp>
        <p:nvSpPr>
          <p:cNvPr id="10244" name="Plassholder for tekst 4">
            <a:extLst>
              <a:ext uri="{FF2B5EF4-FFF2-40B4-BE49-F238E27FC236}">
                <a16:creationId xmlns:a16="http://schemas.microsoft.com/office/drawing/2014/main" id="{8056377C-A0D3-3FD0-FB6D-74C0C2F9F7A3}"/>
              </a:ext>
            </a:extLst>
          </p:cNvPr>
          <p:cNvSpPr txBox="1">
            <a:spLocks noGrp="1" noChangeArrowheads="1"/>
          </p:cNvSpPr>
          <p:nvPr>
            <p:ph type="body" idx="3"/>
          </p:nvPr>
        </p:nvSpPr>
        <p:spPr>
          <a:xfrm>
            <a:off x="6172200" y="1681163"/>
            <a:ext cx="5183188" cy="823912"/>
          </a:xfrm>
        </p:spPr>
        <p:txBody>
          <a:bodyPr/>
          <a:lstStyle/>
          <a:p>
            <a:pPr eaLnBrk="1"/>
            <a:endParaRPr altLang="nb-NO">
              <a:latin typeface="Calibri" panose="020F0502020204030204" pitchFamily="34" charset="0"/>
            </a:endParaRPr>
          </a:p>
        </p:txBody>
      </p:sp>
      <p:sp>
        <p:nvSpPr>
          <p:cNvPr id="10245" name="Plassholder for innhold 3">
            <a:extLst>
              <a:ext uri="{FF2B5EF4-FFF2-40B4-BE49-F238E27FC236}">
                <a16:creationId xmlns:a16="http://schemas.microsoft.com/office/drawing/2014/main" id="{AB1F2B97-EA60-5641-F3BF-800DB7EE56E6}"/>
              </a:ext>
            </a:extLst>
          </p:cNvPr>
          <p:cNvSpPr txBox="1">
            <a:spLocks noGrp="1" noChangeArrowheads="1"/>
          </p:cNvSpPr>
          <p:nvPr>
            <p:ph idx="2"/>
          </p:nvPr>
        </p:nvSpPr>
        <p:spPr>
          <a:xfrm>
            <a:off x="839788" y="2505075"/>
            <a:ext cx="5157787" cy="3684588"/>
          </a:xfrm>
        </p:spPr>
        <p:txBody>
          <a:bodyPr/>
          <a:lstStyle/>
          <a:p>
            <a:pPr marL="0" indent="0" eaLnBrk="1">
              <a:lnSpc>
                <a:spcPct val="70000"/>
              </a:lnSpc>
              <a:buFont typeface="Arial" panose="020B0604020202020204" pitchFamily="34" charset="0"/>
              <a:buNone/>
            </a:pPr>
            <a:r>
              <a:rPr altLang="nb-NO" sz="2200" i="1">
                <a:solidFill>
                  <a:srgbClr val="002060"/>
                </a:solidFill>
                <a:latin typeface="Calibri" panose="020F0502020204030204" pitchFamily="34" charset="0"/>
              </a:rPr>
              <a:t>Herren viste seg for Abraham i Mamres eikelund en gang han satt i teltåpningen da dagen var på det varmeste. Han så opp og fikk øye på tre menn som sto foran ham. Da han så dem, sprang han dem i møte fra teltåpningen, bøyde seg til jorden og sa: «Herre, dersom jeg har funnet nåde for dine øyne, så gå ikke forbi din tjener! La meg hente litt vann, så dere kan vaske føttene og hvile dere her under treet! Og la meg hente litt mat, så dere kan styrke dere før dere drar videre, siden dere nå har lagt veien forbi deres tjener.» De svarte: «Ja, gjør som du sier!»</a:t>
            </a:r>
          </a:p>
        </p:txBody>
      </p:sp>
      <p:pic>
        <p:nvPicPr>
          <p:cNvPr id="10246" name="Plassholder for innhold 10" descr="Et bilde som inneholder maling, tegning, klær, person&#10;&#10;Automatisk generert beskrivelse">
            <a:extLst>
              <a:ext uri="{FF2B5EF4-FFF2-40B4-BE49-F238E27FC236}">
                <a16:creationId xmlns:a16="http://schemas.microsoft.com/office/drawing/2014/main" id="{69C32E3C-A01E-8D4C-F96B-F47B4F5A32FD}"/>
              </a:ext>
            </a:extLst>
          </p:cNvPr>
          <p:cNvPicPr>
            <a:picLocks noGrp="1" noChangeAspect="1" noChangeArrowheads="1"/>
          </p:cNvPicPr>
          <p:nvPr>
            <p:ph idx="4"/>
          </p:nvPr>
        </p:nvPicPr>
        <p:blipFill>
          <a:blip r:embed="rId2" cstate="screen">
            <a:extLst>
              <a:ext uri="{28A0092B-C50C-407E-A947-70E740481C1C}">
                <a14:useLocalDpi xmlns:a14="http://schemas.microsoft.com/office/drawing/2010/main" val="0"/>
              </a:ext>
            </a:extLst>
          </a:blip>
          <a:srcRect/>
          <a:stretch>
            <a:fillRect/>
          </a:stretch>
        </p:blipFill>
        <p:spPr>
          <a:xfrm>
            <a:off x="6632575" y="1287463"/>
            <a:ext cx="4114800" cy="5218112"/>
          </a:xfrm>
        </p:spPr>
      </p:pic>
      <p:sp>
        <p:nvSpPr>
          <p:cNvPr id="10247" name="Plassholder for dato 6">
            <a:extLst>
              <a:ext uri="{FF2B5EF4-FFF2-40B4-BE49-F238E27FC236}">
                <a16:creationId xmlns:a16="http://schemas.microsoft.com/office/drawing/2014/main" id="{47417F56-6B3D-9F0C-901B-C2FC9B0541AF}"/>
              </a:ext>
            </a:extLst>
          </p:cNvPr>
          <p:cNvSpPr txBox="1">
            <a:spLocks noChangeArrowheads="1"/>
          </p:cNvSpPr>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60965966-AC7A-463B-9910-BD33C549E378}" type="datetime1">
              <a:rPr lang="en-US" altLang="nb-NO" sz="1200">
                <a:solidFill>
                  <a:srgbClr val="898989"/>
                </a:solidFill>
              </a:rPr>
              <a:pPr eaLnBrk="1" hangingPunct="1"/>
              <a:t>9/14/2023</a:t>
            </a:fld>
            <a:endParaRPr lang="en-US" altLang="nb-NO" sz="1200">
              <a:solidFill>
                <a:srgbClr val="898989"/>
              </a:solidFill>
            </a:endParaRPr>
          </a:p>
        </p:txBody>
      </p:sp>
      <p:sp>
        <p:nvSpPr>
          <p:cNvPr id="10248" name="Plassholder for bunntekst 7">
            <a:extLst>
              <a:ext uri="{FF2B5EF4-FFF2-40B4-BE49-F238E27FC236}">
                <a16:creationId xmlns:a16="http://schemas.microsoft.com/office/drawing/2014/main" id="{7D799C2E-FCC6-3381-5330-313121EA9093}"/>
              </a:ext>
            </a:extLst>
          </p:cNvPr>
          <p:cNvSpPr txBox="1">
            <a:spLocks noChangeArrowheads="1"/>
          </p:cNvSpPr>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nb-NO" sz="1200">
                <a:solidFill>
                  <a:srgbClr val="898989"/>
                </a:solidFill>
              </a:rPr>
              <a:t>Sample Footer Text</a:t>
            </a:r>
          </a:p>
        </p:txBody>
      </p:sp>
      <p:sp>
        <p:nvSpPr>
          <p:cNvPr id="10249" name="Plassholder for lysbildenummer 8">
            <a:extLst>
              <a:ext uri="{FF2B5EF4-FFF2-40B4-BE49-F238E27FC236}">
                <a16:creationId xmlns:a16="http://schemas.microsoft.com/office/drawing/2014/main" id="{9E6D6024-DECB-FB4A-B17B-059FE5E918CD}"/>
              </a:ext>
            </a:extLst>
          </p:cNvPr>
          <p:cNvSpPr txBox="1">
            <a:spLocks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E9DF78B3-F6E4-4623-B837-0C1BECCF63F6}" type="slidenum">
              <a:rPr lang="en-US" altLang="nb-NO" sz="1200">
                <a:solidFill>
                  <a:srgbClr val="898989"/>
                </a:solidFill>
              </a:rPr>
              <a:pPr algn="r" eaLnBrk="1" hangingPunct="1"/>
              <a:t>8</a:t>
            </a:fld>
            <a:endParaRPr lang="en-US" altLang="nb-NO" sz="1200">
              <a:solidFill>
                <a:srgbClr val="898989"/>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11266" name="Tittel 1">
            <a:extLst>
              <a:ext uri="{FF2B5EF4-FFF2-40B4-BE49-F238E27FC236}">
                <a16:creationId xmlns:a16="http://schemas.microsoft.com/office/drawing/2014/main" id="{54A693E5-A9BD-742B-3EB2-D6B42417A990}"/>
              </a:ext>
            </a:extLst>
          </p:cNvPr>
          <p:cNvSpPr txBox="1">
            <a:spLocks noGrp="1" noChangeArrowheads="1"/>
          </p:cNvSpPr>
          <p:nvPr>
            <p:ph type="title"/>
          </p:nvPr>
        </p:nvSpPr>
        <p:spPr>
          <a:xfrm>
            <a:off x="839788" y="365125"/>
            <a:ext cx="10515600" cy="1325563"/>
          </a:xfrm>
        </p:spPr>
        <p:txBody>
          <a:bodyPr/>
          <a:lstStyle/>
          <a:p>
            <a:pPr eaLnBrk="1"/>
            <a:r>
              <a:rPr altLang="nb-NO">
                <a:latin typeface="Calibri Light" panose="020F0302020204030204" pitchFamily="34" charset="0"/>
              </a:rPr>
              <a:t>Pinseunderet</a:t>
            </a:r>
            <a:br>
              <a:rPr altLang="nb-NO">
                <a:latin typeface="Calibri Light" panose="020F0302020204030204" pitchFamily="34" charset="0"/>
              </a:rPr>
            </a:br>
            <a:r>
              <a:rPr altLang="nb-NO">
                <a:latin typeface="Calibri Light" panose="020F0302020204030204" pitchFamily="34" charset="0"/>
              </a:rPr>
              <a:t> </a:t>
            </a:r>
          </a:p>
        </p:txBody>
      </p:sp>
      <p:sp>
        <p:nvSpPr>
          <p:cNvPr id="11267" name="Plassholder for tekst 2">
            <a:extLst>
              <a:ext uri="{FF2B5EF4-FFF2-40B4-BE49-F238E27FC236}">
                <a16:creationId xmlns:a16="http://schemas.microsoft.com/office/drawing/2014/main" id="{5CA711E2-BFCC-BE68-8DAA-179AA985F386}"/>
              </a:ext>
            </a:extLst>
          </p:cNvPr>
          <p:cNvSpPr txBox="1">
            <a:spLocks noGrp="1" noChangeArrowheads="1"/>
          </p:cNvSpPr>
          <p:nvPr>
            <p:ph type="body" idx="1"/>
          </p:nvPr>
        </p:nvSpPr>
        <p:spPr>
          <a:xfrm>
            <a:off x="839788" y="1268413"/>
            <a:ext cx="5157787" cy="588962"/>
          </a:xfrm>
        </p:spPr>
        <p:txBody>
          <a:bodyPr/>
          <a:lstStyle/>
          <a:p>
            <a:pPr eaLnBrk="1">
              <a:lnSpc>
                <a:spcPct val="80000"/>
              </a:lnSpc>
            </a:pPr>
            <a:r>
              <a:rPr altLang="nb-NO" sz="2000">
                <a:solidFill>
                  <a:srgbClr val="C55A11"/>
                </a:solidFill>
                <a:latin typeface="Calibri" panose="020F0502020204030204" pitchFamily="34" charset="0"/>
              </a:rPr>
              <a:t>Kirken mottar Den Hellige Ånd (Apg. 2)</a:t>
            </a:r>
          </a:p>
          <a:p>
            <a:pPr eaLnBrk="1">
              <a:lnSpc>
                <a:spcPct val="80000"/>
              </a:lnSpc>
            </a:pPr>
            <a:endParaRPr altLang="nb-NO" sz="2000">
              <a:latin typeface="Calibri" panose="020F0502020204030204" pitchFamily="34" charset="0"/>
            </a:endParaRPr>
          </a:p>
        </p:txBody>
      </p:sp>
      <p:sp>
        <p:nvSpPr>
          <p:cNvPr id="11268" name="Plassholder for tekst 4">
            <a:extLst>
              <a:ext uri="{FF2B5EF4-FFF2-40B4-BE49-F238E27FC236}">
                <a16:creationId xmlns:a16="http://schemas.microsoft.com/office/drawing/2014/main" id="{6746BBD7-4A5D-B5E9-47F7-E9BD4E02B7B7}"/>
              </a:ext>
            </a:extLst>
          </p:cNvPr>
          <p:cNvSpPr txBox="1">
            <a:spLocks noGrp="1" noChangeArrowheads="1"/>
          </p:cNvSpPr>
          <p:nvPr>
            <p:ph type="body" idx="3"/>
          </p:nvPr>
        </p:nvSpPr>
        <p:spPr>
          <a:xfrm>
            <a:off x="6172200" y="1681163"/>
            <a:ext cx="5183188" cy="823912"/>
          </a:xfrm>
        </p:spPr>
        <p:txBody>
          <a:bodyPr/>
          <a:lstStyle/>
          <a:p>
            <a:pPr eaLnBrk="1"/>
            <a:endParaRPr altLang="nb-NO">
              <a:latin typeface="Calibri" panose="020F0502020204030204" pitchFamily="34" charset="0"/>
            </a:endParaRPr>
          </a:p>
        </p:txBody>
      </p:sp>
      <p:sp>
        <p:nvSpPr>
          <p:cNvPr id="11269" name="Plassholder for innhold 3">
            <a:extLst>
              <a:ext uri="{FF2B5EF4-FFF2-40B4-BE49-F238E27FC236}">
                <a16:creationId xmlns:a16="http://schemas.microsoft.com/office/drawing/2014/main" id="{79033B35-8F43-21B4-699A-D85F443A7B5A}"/>
              </a:ext>
            </a:extLst>
          </p:cNvPr>
          <p:cNvSpPr txBox="1">
            <a:spLocks noGrp="1" noChangeArrowheads="1"/>
          </p:cNvSpPr>
          <p:nvPr>
            <p:ph idx="2"/>
          </p:nvPr>
        </p:nvSpPr>
        <p:spPr>
          <a:xfrm>
            <a:off x="839788" y="1524000"/>
            <a:ext cx="5157787" cy="4968875"/>
          </a:xfrm>
        </p:spPr>
        <p:txBody>
          <a:bodyPr/>
          <a:lstStyle/>
          <a:p>
            <a:pPr marL="0" indent="0" eaLnBrk="1">
              <a:lnSpc>
                <a:spcPct val="80000"/>
              </a:lnSpc>
              <a:buFont typeface="Arial" panose="020B0604020202020204" pitchFamily="34" charset="0"/>
              <a:buNone/>
            </a:pPr>
            <a:r>
              <a:rPr altLang="nb-NO" sz="2000" b="1">
                <a:latin typeface="Calibri" panose="020F0502020204030204" pitchFamily="34" charset="0"/>
              </a:rPr>
              <a:t>Jesus sendte disiplene Den Hellige Ånd på pinsedagen, </a:t>
            </a:r>
            <a:r>
              <a:rPr altLang="nb-NO" sz="2000" b="1">
                <a:solidFill>
                  <a:srgbClr val="FF0000"/>
                </a:solidFill>
                <a:latin typeface="Calibri" panose="020F0502020204030204" pitchFamily="34" charset="0"/>
              </a:rPr>
              <a:t>50 dager etter hans oppstandelse </a:t>
            </a:r>
            <a:r>
              <a:rPr altLang="nb-NO" sz="2000" b="1">
                <a:latin typeface="Calibri" panose="020F0502020204030204" pitchFamily="34" charset="0"/>
              </a:rPr>
              <a:t>og ti dager etter hans himmelferd. </a:t>
            </a:r>
          </a:p>
          <a:p>
            <a:pPr marL="0" indent="0" eaLnBrk="1">
              <a:lnSpc>
                <a:spcPct val="80000"/>
              </a:lnSpc>
              <a:buFont typeface="Arial" panose="020B0604020202020204" pitchFamily="34" charset="0"/>
              <a:buNone/>
            </a:pPr>
            <a:endParaRPr altLang="nb-NO" sz="1100" b="1">
              <a:latin typeface="Calibri" panose="020F0502020204030204" pitchFamily="34" charset="0"/>
            </a:endParaRPr>
          </a:p>
          <a:p>
            <a:pPr marL="0" indent="0" eaLnBrk="1">
              <a:lnSpc>
                <a:spcPct val="80000"/>
              </a:lnSpc>
              <a:buFont typeface="Arial" panose="020B0604020202020204" pitchFamily="34" charset="0"/>
              <a:buNone/>
            </a:pPr>
            <a:r>
              <a:rPr altLang="nb-NO" sz="2000" b="1">
                <a:latin typeface="Calibri" panose="020F0502020204030204" pitchFamily="34" charset="0"/>
              </a:rPr>
              <a:t>Jøder fra hele verden var da samlet i Jerusalem for å feire den jødiske pinsen, </a:t>
            </a:r>
            <a:r>
              <a:rPr altLang="nb-NO" sz="2000" b="1" i="1">
                <a:latin typeface="Calibri" panose="020F0502020204030204" pitchFamily="34" charset="0"/>
              </a:rPr>
              <a:t>shavout</a:t>
            </a:r>
            <a:r>
              <a:rPr altLang="nb-NO" sz="2000" b="1">
                <a:latin typeface="Calibri" panose="020F0502020204030204" pitchFamily="34" charset="0"/>
              </a:rPr>
              <a:t>. </a:t>
            </a:r>
            <a:r>
              <a:rPr altLang="nb-NO" sz="2000" b="1">
                <a:solidFill>
                  <a:srgbClr val="7030A0"/>
                </a:solidFill>
                <a:latin typeface="Calibri" panose="020F0502020204030204" pitchFamily="34" charset="0"/>
              </a:rPr>
              <a:t>Det er en feiring av de fem Mosebøkene og av årets første avling. </a:t>
            </a:r>
            <a:r>
              <a:rPr altLang="nb-NO" sz="2000" b="1">
                <a:latin typeface="Calibri" panose="020F0502020204030204" pitchFamily="34" charset="0"/>
              </a:rPr>
              <a:t>Søte kaker og bading var en viktig del av denne festen. </a:t>
            </a:r>
          </a:p>
          <a:p>
            <a:pPr marL="0" indent="0" eaLnBrk="1">
              <a:lnSpc>
                <a:spcPct val="80000"/>
              </a:lnSpc>
              <a:buFont typeface="Arial" panose="020B0604020202020204" pitchFamily="34" charset="0"/>
              <a:buNone/>
            </a:pPr>
            <a:endParaRPr altLang="nb-NO" sz="1100" b="1">
              <a:latin typeface="Calibri" panose="020F0502020204030204" pitchFamily="34" charset="0"/>
            </a:endParaRPr>
          </a:p>
          <a:p>
            <a:pPr marL="0" indent="0" eaLnBrk="1">
              <a:lnSpc>
                <a:spcPct val="80000"/>
              </a:lnSpc>
              <a:buFont typeface="Arial" panose="020B0604020202020204" pitchFamily="34" charset="0"/>
              <a:buNone/>
            </a:pPr>
            <a:r>
              <a:rPr altLang="nb-NO" sz="2000" b="1">
                <a:latin typeface="Calibri" panose="020F0502020204030204" pitchFamily="34" charset="0"/>
              </a:rPr>
              <a:t>Disiplene hadde gjemt seg i et hus i Jerusalem i frykt. Og de var slett ikke med å feire shavout, da de mottok Den Hellige Ånd, som kom til dem som en </a:t>
            </a:r>
            <a:r>
              <a:rPr altLang="nb-NO" sz="2000" b="1" i="1">
                <a:solidFill>
                  <a:srgbClr val="0070C0"/>
                </a:solidFill>
                <a:latin typeface="Calibri" panose="020F0502020204030204" pitchFamily="34" charset="0"/>
              </a:rPr>
              <a:t>stormvind</a:t>
            </a:r>
            <a:r>
              <a:rPr altLang="nb-NO" sz="2000" b="1">
                <a:latin typeface="Calibri" panose="020F0502020204030204" pitchFamily="34" charset="0"/>
              </a:rPr>
              <a:t> og </a:t>
            </a:r>
            <a:r>
              <a:rPr altLang="nb-NO" sz="2000" b="1" i="1">
                <a:solidFill>
                  <a:srgbClr val="FFC000"/>
                </a:solidFill>
                <a:latin typeface="Calibri" panose="020F0502020204030204" pitchFamily="34" charset="0"/>
              </a:rPr>
              <a:t>ildtunger</a:t>
            </a:r>
            <a:r>
              <a:rPr altLang="nb-NO" sz="2000" b="1">
                <a:latin typeface="Calibri" panose="020F0502020204030204" pitchFamily="34" charset="0"/>
              </a:rPr>
              <a:t> over hodene deres. De løp ut på gaten og forkynte Jesus på fremmede språk. Mange tilreisende kom til tro og lot seg døpe den dagen. </a:t>
            </a:r>
          </a:p>
        </p:txBody>
      </p:sp>
      <p:pic>
        <p:nvPicPr>
          <p:cNvPr id="11270" name="Plassholder for innhold 10" descr="Et bilde som inneholder tegning, kunst, Moderne kunst, Menneskeansikt&#10;&#10;Automatisk generert beskrivelse">
            <a:extLst>
              <a:ext uri="{FF2B5EF4-FFF2-40B4-BE49-F238E27FC236}">
                <a16:creationId xmlns:a16="http://schemas.microsoft.com/office/drawing/2014/main" id="{11FA9D36-4C7B-278E-3EA2-861D7EE87F1F}"/>
              </a:ext>
            </a:extLst>
          </p:cNvPr>
          <p:cNvPicPr>
            <a:picLocks noGrp="1" noChangeAspect="1" noChangeArrowheads="1"/>
          </p:cNvPicPr>
          <p:nvPr>
            <p:ph idx="4"/>
          </p:nvPr>
        </p:nvPicPr>
        <p:blipFill>
          <a:blip r:embed="rId3">
            <a:extLst>
              <a:ext uri="{28A0092B-C50C-407E-A947-70E740481C1C}">
                <a14:useLocalDpi xmlns:a14="http://schemas.microsoft.com/office/drawing/2010/main" val="0"/>
              </a:ext>
            </a:extLst>
          </a:blip>
          <a:srcRect/>
          <a:stretch>
            <a:fillRect/>
          </a:stretch>
        </p:blipFill>
        <p:spPr>
          <a:xfrm>
            <a:off x="5997575" y="1150938"/>
            <a:ext cx="6067425" cy="4852987"/>
          </a:xfrm>
        </p:spPr>
      </p:pic>
      <p:sp>
        <p:nvSpPr>
          <p:cNvPr id="11271" name="Plassholder for dato 6">
            <a:extLst>
              <a:ext uri="{FF2B5EF4-FFF2-40B4-BE49-F238E27FC236}">
                <a16:creationId xmlns:a16="http://schemas.microsoft.com/office/drawing/2014/main" id="{16D5246B-EB90-67C6-F747-1092E4CF350B}"/>
              </a:ext>
            </a:extLst>
          </p:cNvPr>
          <p:cNvSpPr txBox="1">
            <a:spLocks noChangeArrowheads="1"/>
          </p:cNvSpPr>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F36BC8B8-39C9-456E-BF2A-1B27CC29D650}" type="datetime1">
              <a:rPr lang="en-US" altLang="nb-NO" sz="1200">
                <a:solidFill>
                  <a:srgbClr val="898989"/>
                </a:solidFill>
              </a:rPr>
              <a:pPr eaLnBrk="1" hangingPunct="1"/>
              <a:t>9/14/2023</a:t>
            </a:fld>
            <a:endParaRPr lang="en-US" altLang="nb-NO" sz="1200">
              <a:solidFill>
                <a:srgbClr val="898989"/>
              </a:solidFill>
            </a:endParaRPr>
          </a:p>
        </p:txBody>
      </p:sp>
      <p:sp>
        <p:nvSpPr>
          <p:cNvPr id="11272" name="Plassholder for bunntekst 7">
            <a:extLst>
              <a:ext uri="{FF2B5EF4-FFF2-40B4-BE49-F238E27FC236}">
                <a16:creationId xmlns:a16="http://schemas.microsoft.com/office/drawing/2014/main" id="{CD29F16C-839A-11C0-06EB-209C41618620}"/>
              </a:ext>
            </a:extLst>
          </p:cNvPr>
          <p:cNvSpPr txBox="1">
            <a:spLocks noChangeArrowheads="1"/>
          </p:cNvSpPr>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nb-NO" sz="1200">
                <a:solidFill>
                  <a:srgbClr val="898989"/>
                </a:solidFill>
              </a:rPr>
              <a:t>Sample Footer Text</a:t>
            </a:r>
          </a:p>
        </p:txBody>
      </p:sp>
      <p:sp>
        <p:nvSpPr>
          <p:cNvPr id="11273" name="Plassholder for lysbildenummer 8">
            <a:extLst>
              <a:ext uri="{FF2B5EF4-FFF2-40B4-BE49-F238E27FC236}">
                <a16:creationId xmlns:a16="http://schemas.microsoft.com/office/drawing/2014/main" id="{88FB9913-C7BA-4E60-4315-D2534A7A4CB4}"/>
              </a:ext>
            </a:extLst>
          </p:cNvPr>
          <p:cNvSpPr txBox="1">
            <a:spLocks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F86740DD-51E0-4593-A224-F8C9F32638E9}" type="slidenum">
              <a:rPr lang="en-US" altLang="nb-NO" sz="1200">
                <a:solidFill>
                  <a:srgbClr val="898989"/>
                </a:solidFill>
              </a:rPr>
              <a:pPr algn="r" eaLnBrk="1" hangingPunct="1"/>
              <a:t>9</a:t>
            </a:fld>
            <a:endParaRPr lang="en-US" altLang="nb-NO" sz="1200">
              <a:solidFill>
                <a:srgbClr val="898989"/>
              </a:solidFill>
            </a:endParaRPr>
          </a:p>
        </p:txBody>
      </p:sp>
    </p:spTree>
  </p:cSld>
  <p:clrMapOvr>
    <a:masterClrMapping/>
  </p:clrMapOvr>
  <p:transition spd="slow"/>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TotalTime>
  <Words>759</Words>
  <Application>Microsoft Office PowerPoint</Application>
  <PresentationFormat>Widescreen</PresentationFormat>
  <Paragraphs>59</Paragraphs>
  <Slides>9</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Calibri</vt:lpstr>
      <vt:lpstr>Arial</vt:lpstr>
      <vt:lpstr>Calibri Light</vt:lpstr>
      <vt:lpstr>MaisonNeue</vt:lpstr>
      <vt:lpstr>Office tema</vt:lpstr>
      <vt:lpstr>Den Hellige Ånd og pinseunderet </vt:lpstr>
      <vt:lpstr>Hvem er Den Hellige Ånd? </vt:lpstr>
      <vt:lpstr>Han er en av personene i treenigheten </vt:lpstr>
      <vt:lpstr>Når dukket Den Hellige Ånd opp? </vt:lpstr>
      <vt:lpstr>Den Hellige Ånd blir åpenbart</vt:lpstr>
      <vt:lpstr>Hører vi noe om Den Hellige Ånd før han åpenbarte seg i pinseunderet?</vt:lpstr>
      <vt:lpstr>Skapelsesberetningen </vt:lpstr>
      <vt:lpstr>Abraham får besøk av tre menn</vt:lpstr>
      <vt:lpstr>Pinseunderet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Hellige Ånd og pinseunderet</dc:title>
  <dc:creator>Camilla Cselenyi</dc:creator>
  <cp:lastModifiedBy>Oddvar Moi</cp:lastModifiedBy>
  <cp:revision>5</cp:revision>
  <dcterms:created xsi:type="dcterms:W3CDTF">2023-09-13T11:28:08Z</dcterms:created>
  <dcterms:modified xsi:type="dcterms:W3CDTF">2023-09-14T13:54:06Z</dcterms:modified>
</cp:coreProperties>
</file>