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550D20-496B-40A4-9644-C9210437D04B}" v="4" dt="2023-10-17T08:15:04.9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38"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la Cselenyi" userId="85641a7c-0221-4885-ae6c-bdf54a064da6" providerId="ADAL" clId="{07550D20-496B-40A4-9644-C9210437D04B}"/>
    <pc:docChg chg="undo custSel addSld delSld modSld addMainMaster delMainMaster">
      <pc:chgData name="Camilla Cselenyi" userId="85641a7c-0221-4885-ae6c-bdf54a064da6" providerId="ADAL" clId="{07550D20-496B-40A4-9644-C9210437D04B}" dt="2023-10-17T10:45:36.315" v="5608" actId="20577"/>
      <pc:docMkLst>
        <pc:docMk/>
      </pc:docMkLst>
      <pc:sldChg chg="addSp delSp modSp new mod setBg modClrScheme addAnim delAnim setClrOvrMap delDesignElem chgLayout">
        <pc:chgData name="Camilla Cselenyi" userId="85641a7c-0221-4885-ae6c-bdf54a064da6" providerId="ADAL" clId="{07550D20-496B-40A4-9644-C9210437D04B}" dt="2023-10-17T10:35:10.336" v="5523" actId="26606"/>
        <pc:sldMkLst>
          <pc:docMk/>
          <pc:sldMk cId="592970464" sldId="256"/>
        </pc:sldMkLst>
        <pc:spChg chg="mod">
          <ac:chgData name="Camilla Cselenyi" userId="85641a7c-0221-4885-ae6c-bdf54a064da6" providerId="ADAL" clId="{07550D20-496B-40A4-9644-C9210437D04B}" dt="2023-10-17T10:35:10.336" v="5523" actId="26606"/>
          <ac:spMkLst>
            <pc:docMk/>
            <pc:sldMk cId="592970464" sldId="256"/>
            <ac:spMk id="2" creationId="{FE59DD1A-1AA9-D12C-9415-EF8506461200}"/>
          </ac:spMkLst>
        </pc:spChg>
        <pc:spChg chg="mod">
          <ac:chgData name="Camilla Cselenyi" userId="85641a7c-0221-4885-ae6c-bdf54a064da6" providerId="ADAL" clId="{07550D20-496B-40A4-9644-C9210437D04B}" dt="2023-10-17T10:35:10.336" v="5523" actId="26606"/>
          <ac:spMkLst>
            <pc:docMk/>
            <pc:sldMk cId="592970464" sldId="256"/>
            <ac:spMk id="3" creationId="{8E16DAC8-F14B-402F-0766-95C186544C7E}"/>
          </ac:spMkLst>
        </pc:spChg>
        <pc:spChg chg="add del">
          <ac:chgData name="Camilla Cselenyi" userId="85641a7c-0221-4885-ae6c-bdf54a064da6" providerId="ADAL" clId="{07550D20-496B-40A4-9644-C9210437D04B}" dt="2023-10-17T07:48:25.247" v="195" actId="26606"/>
          <ac:spMkLst>
            <pc:docMk/>
            <pc:sldMk cId="592970464" sldId="256"/>
            <ac:spMk id="9" creationId="{D4F87819-B70D-4927-B657-7D175613F950}"/>
          </ac:spMkLst>
        </pc:spChg>
        <pc:spChg chg="add del">
          <ac:chgData name="Camilla Cselenyi" userId="85641a7c-0221-4885-ae6c-bdf54a064da6" providerId="ADAL" clId="{07550D20-496B-40A4-9644-C9210437D04B}" dt="2023-10-17T07:48:25.247" v="195" actId="26606"/>
          <ac:spMkLst>
            <pc:docMk/>
            <pc:sldMk cId="592970464" sldId="256"/>
            <ac:spMk id="11" creationId="{DCB3820D-C773-4632-9F79-C890E1B2B50D}"/>
          </ac:spMkLst>
        </pc:spChg>
        <pc:spChg chg="add del">
          <ac:chgData name="Camilla Cselenyi" userId="85641a7c-0221-4885-ae6c-bdf54a064da6" providerId="ADAL" clId="{07550D20-496B-40A4-9644-C9210437D04B}" dt="2023-10-17T07:48:25.247" v="195" actId="26606"/>
          <ac:spMkLst>
            <pc:docMk/>
            <pc:sldMk cId="592970464" sldId="256"/>
            <ac:spMk id="13" creationId="{DCB8EB4B-AFE9-41E8-95B0-F246E5740491}"/>
          </ac:spMkLst>
        </pc:spChg>
        <pc:spChg chg="add del">
          <ac:chgData name="Camilla Cselenyi" userId="85641a7c-0221-4885-ae6c-bdf54a064da6" providerId="ADAL" clId="{07550D20-496B-40A4-9644-C9210437D04B}" dt="2023-10-17T07:50:28.213" v="197" actId="26606"/>
          <ac:spMkLst>
            <pc:docMk/>
            <pc:sldMk cId="592970464" sldId="256"/>
            <ac:spMk id="15" creationId="{FCC4408D-5823-4186-97B4-25D12A9F93B0}"/>
          </ac:spMkLst>
        </pc:spChg>
        <pc:spChg chg="add del">
          <ac:chgData name="Camilla Cselenyi" userId="85641a7c-0221-4885-ae6c-bdf54a064da6" providerId="ADAL" clId="{07550D20-496B-40A4-9644-C9210437D04B}" dt="2023-10-17T07:50:28.213" v="197" actId="26606"/>
          <ac:spMkLst>
            <pc:docMk/>
            <pc:sldMk cId="592970464" sldId="256"/>
            <ac:spMk id="16" creationId="{A4CEB5B4-CDED-47E6-9A79-D8983C3D4360}"/>
          </ac:spMkLst>
        </pc:spChg>
        <pc:spChg chg="add del">
          <ac:chgData name="Camilla Cselenyi" userId="85641a7c-0221-4885-ae6c-bdf54a064da6" providerId="ADAL" clId="{07550D20-496B-40A4-9644-C9210437D04B}" dt="2023-10-17T07:50:28.213" v="197" actId="26606"/>
          <ac:spMkLst>
            <pc:docMk/>
            <pc:sldMk cId="592970464" sldId="256"/>
            <ac:spMk id="17" creationId="{D50332B2-2BC3-434F-B11C-851A29882D15}"/>
          </ac:spMkLst>
        </pc:spChg>
        <pc:spChg chg="add del">
          <ac:chgData name="Camilla Cselenyi" userId="85641a7c-0221-4885-ae6c-bdf54a064da6" providerId="ADAL" clId="{07550D20-496B-40A4-9644-C9210437D04B}" dt="2023-10-17T07:50:28.213" v="197" actId="26606"/>
          <ac:spMkLst>
            <pc:docMk/>
            <pc:sldMk cId="592970464" sldId="256"/>
            <ac:spMk id="18" creationId="{FF54EC60-509D-4A90-A637-580B5967E1DC}"/>
          </ac:spMkLst>
        </pc:spChg>
        <pc:spChg chg="add del">
          <ac:chgData name="Camilla Cselenyi" userId="85641a7c-0221-4885-ae6c-bdf54a064da6" providerId="ADAL" clId="{07550D20-496B-40A4-9644-C9210437D04B}" dt="2023-10-17T07:50:35.156" v="199" actId="26606"/>
          <ac:spMkLst>
            <pc:docMk/>
            <pc:sldMk cId="592970464" sldId="256"/>
            <ac:spMk id="21" creationId="{A7971386-B2B0-4A38-8D3B-8CF23AAA610C}"/>
          </ac:spMkLst>
        </pc:spChg>
        <pc:spChg chg="add del">
          <ac:chgData name="Camilla Cselenyi" userId="85641a7c-0221-4885-ae6c-bdf54a064da6" providerId="ADAL" clId="{07550D20-496B-40A4-9644-C9210437D04B}" dt="2023-10-17T07:50:35.156" v="199" actId="26606"/>
          <ac:spMkLst>
            <pc:docMk/>
            <pc:sldMk cId="592970464" sldId="256"/>
            <ac:spMk id="22" creationId="{96AE4BD0-E2D6-4FE1-9295-59E338A45340}"/>
          </ac:spMkLst>
        </pc:spChg>
        <pc:spChg chg="add del">
          <ac:chgData name="Camilla Cselenyi" userId="85641a7c-0221-4885-ae6c-bdf54a064da6" providerId="ADAL" clId="{07550D20-496B-40A4-9644-C9210437D04B}" dt="2023-10-17T07:50:35.156" v="199" actId="26606"/>
          <ac:spMkLst>
            <pc:docMk/>
            <pc:sldMk cId="592970464" sldId="256"/>
            <ac:spMk id="23" creationId="{0D29D77D-2D4E-4868-960B-BEDA724F5CE2}"/>
          </ac:spMkLst>
        </pc:spChg>
        <pc:spChg chg="add del">
          <ac:chgData name="Camilla Cselenyi" userId="85641a7c-0221-4885-ae6c-bdf54a064da6" providerId="ADAL" clId="{07550D20-496B-40A4-9644-C9210437D04B}" dt="2023-10-17T07:50:41.516" v="201" actId="26606"/>
          <ac:spMkLst>
            <pc:docMk/>
            <pc:sldMk cId="592970464" sldId="256"/>
            <ac:spMk id="26" creationId="{9B45BA4C-9B54-4496-821F-9E0985CA984D}"/>
          </ac:spMkLst>
        </pc:spChg>
        <pc:spChg chg="add del">
          <ac:chgData name="Camilla Cselenyi" userId="85641a7c-0221-4885-ae6c-bdf54a064da6" providerId="ADAL" clId="{07550D20-496B-40A4-9644-C9210437D04B}" dt="2023-10-17T07:50:41.516" v="201" actId="26606"/>
          <ac:spMkLst>
            <pc:docMk/>
            <pc:sldMk cId="592970464" sldId="256"/>
            <ac:spMk id="27" creationId="{85E1BB9D-FAFF-4C3E-9E44-13F8FBABCD62}"/>
          </ac:spMkLst>
        </pc:spChg>
        <pc:spChg chg="add del">
          <ac:chgData name="Camilla Cselenyi" userId="85641a7c-0221-4885-ae6c-bdf54a064da6" providerId="ADAL" clId="{07550D20-496B-40A4-9644-C9210437D04B}" dt="2023-10-17T07:50:41.516" v="201" actId="26606"/>
          <ac:spMkLst>
            <pc:docMk/>
            <pc:sldMk cId="592970464" sldId="256"/>
            <ac:spMk id="28" creationId="{A8DDC302-DBEC-4742-B54B-5E9AAFE96961}"/>
          </ac:spMkLst>
        </pc:spChg>
        <pc:spChg chg="add del">
          <ac:chgData name="Camilla Cselenyi" userId="85641a7c-0221-4885-ae6c-bdf54a064da6" providerId="ADAL" clId="{07550D20-496B-40A4-9644-C9210437D04B}" dt="2023-10-17T07:50:47.291" v="203" actId="26606"/>
          <ac:spMkLst>
            <pc:docMk/>
            <pc:sldMk cId="592970464" sldId="256"/>
            <ac:spMk id="31" creationId="{0671A8AE-40A1-4631-A6B8-581AFF065482}"/>
          </ac:spMkLst>
        </pc:spChg>
        <pc:spChg chg="add del">
          <ac:chgData name="Camilla Cselenyi" userId="85641a7c-0221-4885-ae6c-bdf54a064da6" providerId="ADAL" clId="{07550D20-496B-40A4-9644-C9210437D04B}" dt="2023-10-17T07:50:47.291" v="203" actId="26606"/>
          <ac:spMkLst>
            <pc:docMk/>
            <pc:sldMk cId="592970464" sldId="256"/>
            <ac:spMk id="33" creationId="{A44CD100-6267-4E62-AA64-2182A3A6A1C0}"/>
          </ac:spMkLst>
        </pc:spChg>
        <pc:spChg chg="add del">
          <ac:chgData name="Camilla Cselenyi" userId="85641a7c-0221-4885-ae6c-bdf54a064da6" providerId="ADAL" clId="{07550D20-496B-40A4-9644-C9210437D04B}" dt="2023-10-17T07:50:47.291" v="203" actId="26606"/>
          <ac:spMkLst>
            <pc:docMk/>
            <pc:sldMk cId="592970464" sldId="256"/>
            <ac:spMk id="34" creationId="{AF2F604E-43BE-4DC3-B983-E071523364F8}"/>
          </ac:spMkLst>
        </pc:spChg>
        <pc:spChg chg="add del">
          <ac:chgData name="Camilla Cselenyi" userId="85641a7c-0221-4885-ae6c-bdf54a064da6" providerId="ADAL" clId="{07550D20-496B-40A4-9644-C9210437D04B}" dt="2023-10-17T07:50:47.291" v="203" actId="26606"/>
          <ac:spMkLst>
            <pc:docMk/>
            <pc:sldMk cId="592970464" sldId="256"/>
            <ac:spMk id="35" creationId="{08C9B587-E65E-4B52-B37C-ABEBB6E87928}"/>
          </ac:spMkLst>
        </pc:spChg>
        <pc:spChg chg="add del">
          <ac:chgData name="Camilla Cselenyi" userId="85641a7c-0221-4885-ae6c-bdf54a064da6" providerId="ADAL" clId="{07550D20-496B-40A4-9644-C9210437D04B}" dt="2023-10-17T07:50:51.233" v="205" actId="26606"/>
          <ac:spMkLst>
            <pc:docMk/>
            <pc:sldMk cId="592970464" sldId="256"/>
            <ac:spMk id="37" creationId="{6052B113-E2FC-4234-8413-06DDF47ED4E8}"/>
          </ac:spMkLst>
        </pc:spChg>
        <pc:spChg chg="add del">
          <ac:chgData name="Camilla Cselenyi" userId="85641a7c-0221-4885-ae6c-bdf54a064da6" providerId="ADAL" clId="{07550D20-496B-40A4-9644-C9210437D04B}" dt="2023-10-17T07:50:51.233" v="205" actId="26606"/>
          <ac:spMkLst>
            <pc:docMk/>
            <pc:sldMk cId="592970464" sldId="256"/>
            <ac:spMk id="38" creationId="{A2E399C2-EE3C-4F52-92BA-9CA33E7072BD}"/>
          </ac:spMkLst>
        </pc:spChg>
        <pc:spChg chg="add del">
          <ac:chgData name="Camilla Cselenyi" userId="85641a7c-0221-4885-ae6c-bdf54a064da6" providerId="ADAL" clId="{07550D20-496B-40A4-9644-C9210437D04B}" dt="2023-10-17T07:50:51.233" v="205" actId="26606"/>
          <ac:spMkLst>
            <pc:docMk/>
            <pc:sldMk cId="592970464" sldId="256"/>
            <ac:spMk id="40" creationId="{50C3D8A1-AE94-48EF-A40B-960A2153FB77}"/>
          </ac:spMkLst>
        </pc:spChg>
        <pc:spChg chg="add del">
          <ac:chgData name="Camilla Cselenyi" userId="85641a7c-0221-4885-ae6c-bdf54a064da6" providerId="ADAL" clId="{07550D20-496B-40A4-9644-C9210437D04B}" dt="2023-10-17T07:50:54.283" v="207" actId="26606"/>
          <ac:spMkLst>
            <pc:docMk/>
            <pc:sldMk cId="592970464" sldId="256"/>
            <ac:spMk id="43" creationId="{45E16140-3297-21C6-DBE3-C39B7C320DEB}"/>
          </ac:spMkLst>
        </pc:spChg>
        <pc:spChg chg="add del">
          <ac:chgData name="Camilla Cselenyi" userId="85641a7c-0221-4885-ae6c-bdf54a064da6" providerId="ADAL" clId="{07550D20-496B-40A4-9644-C9210437D04B}" dt="2023-10-17T07:50:54.283" v="207" actId="26606"/>
          <ac:spMkLst>
            <pc:docMk/>
            <pc:sldMk cId="592970464" sldId="256"/>
            <ac:spMk id="44" creationId="{7D6274A0-3052-A9E5-D76E-A868BE1964C8}"/>
          </ac:spMkLst>
        </pc:spChg>
        <pc:spChg chg="add del">
          <ac:chgData name="Camilla Cselenyi" userId="85641a7c-0221-4885-ae6c-bdf54a064da6" providerId="ADAL" clId="{07550D20-496B-40A4-9644-C9210437D04B}" dt="2023-10-17T07:50:54.283" v="207" actId="26606"/>
          <ac:spMkLst>
            <pc:docMk/>
            <pc:sldMk cId="592970464" sldId="256"/>
            <ac:spMk id="45" creationId="{69C11463-76D9-83D2-14F6-879EE5DD76EC}"/>
          </ac:spMkLst>
        </pc:spChg>
        <pc:spChg chg="add del">
          <ac:chgData name="Camilla Cselenyi" userId="85641a7c-0221-4885-ae6c-bdf54a064da6" providerId="ADAL" clId="{07550D20-496B-40A4-9644-C9210437D04B}" dt="2023-10-17T07:50:54.283" v="207" actId="26606"/>
          <ac:spMkLst>
            <pc:docMk/>
            <pc:sldMk cId="592970464" sldId="256"/>
            <ac:spMk id="46" creationId="{13BA3BAD-941F-EE8D-CDE3-9730D10D5B51}"/>
          </ac:spMkLst>
        </pc:spChg>
        <pc:spChg chg="add del">
          <ac:chgData name="Camilla Cselenyi" userId="85641a7c-0221-4885-ae6c-bdf54a064da6" providerId="ADAL" clId="{07550D20-496B-40A4-9644-C9210437D04B}" dt="2023-10-17T07:50:54.283" v="207" actId="26606"/>
          <ac:spMkLst>
            <pc:docMk/>
            <pc:sldMk cId="592970464" sldId="256"/>
            <ac:spMk id="47" creationId="{47FB2A60-2A54-1631-7DBE-48F0A07433D1}"/>
          </ac:spMkLst>
        </pc:spChg>
        <pc:spChg chg="add del">
          <ac:chgData name="Camilla Cselenyi" userId="85641a7c-0221-4885-ae6c-bdf54a064da6" providerId="ADAL" clId="{07550D20-496B-40A4-9644-C9210437D04B}" dt="2023-10-17T07:50:59.160" v="211" actId="26606"/>
          <ac:spMkLst>
            <pc:docMk/>
            <pc:sldMk cId="592970464" sldId="256"/>
            <ac:spMk id="49" creationId="{DB33B578-A8C0-4D0F-8846-FBE386EDC31B}"/>
          </ac:spMkLst>
        </pc:spChg>
        <pc:spChg chg="add del">
          <ac:chgData name="Camilla Cselenyi" userId="85641a7c-0221-4885-ae6c-bdf54a064da6" providerId="ADAL" clId="{07550D20-496B-40A4-9644-C9210437D04B}" dt="2023-10-17T07:50:59.160" v="211" actId="26606"/>
          <ac:spMkLst>
            <pc:docMk/>
            <pc:sldMk cId="592970464" sldId="256"/>
            <ac:spMk id="50" creationId="{DD8EACB7-D372-470B-B76E-A829D00310CD}"/>
          </ac:spMkLst>
        </pc:spChg>
        <pc:spChg chg="add del">
          <ac:chgData name="Camilla Cselenyi" userId="85641a7c-0221-4885-ae6c-bdf54a064da6" providerId="ADAL" clId="{07550D20-496B-40A4-9644-C9210437D04B}" dt="2023-10-17T07:50:59.160" v="211" actId="26606"/>
          <ac:spMkLst>
            <pc:docMk/>
            <pc:sldMk cId="592970464" sldId="256"/>
            <ac:spMk id="51" creationId="{C7EA4B13-46D3-41EE-95DA-7B2100DE940B}"/>
          </ac:spMkLst>
        </pc:spChg>
        <pc:spChg chg="add del">
          <ac:chgData name="Camilla Cselenyi" userId="85641a7c-0221-4885-ae6c-bdf54a064da6" providerId="ADAL" clId="{07550D20-496B-40A4-9644-C9210437D04B}" dt="2023-10-17T07:51:05.279" v="215" actId="26606"/>
          <ac:spMkLst>
            <pc:docMk/>
            <pc:sldMk cId="592970464" sldId="256"/>
            <ac:spMk id="58" creationId="{7A18C9FB-EC4C-4DAE-8F7D-C6E5AF607958}"/>
          </ac:spMkLst>
        </pc:spChg>
        <pc:spChg chg="add del">
          <ac:chgData name="Camilla Cselenyi" userId="85641a7c-0221-4885-ae6c-bdf54a064da6" providerId="ADAL" clId="{07550D20-496B-40A4-9644-C9210437D04B}" dt="2023-10-17T07:51:05.279" v="215" actId="26606"/>
          <ac:spMkLst>
            <pc:docMk/>
            <pc:sldMk cId="592970464" sldId="256"/>
            <ac:spMk id="60" creationId="{55F5D1E8-E605-4EFC-8912-6E191F84FE26}"/>
          </ac:spMkLst>
        </pc:spChg>
        <pc:spChg chg="add del">
          <ac:chgData name="Camilla Cselenyi" userId="85641a7c-0221-4885-ae6c-bdf54a064da6" providerId="ADAL" clId="{07550D20-496B-40A4-9644-C9210437D04B}" dt="2023-10-17T07:51:10.436" v="217" actId="26606"/>
          <ac:spMkLst>
            <pc:docMk/>
            <pc:sldMk cId="592970464" sldId="256"/>
            <ac:spMk id="62" creationId="{EB9B5A19-3592-48E2-BC31-90E092BD68E1}"/>
          </ac:spMkLst>
        </pc:spChg>
        <pc:spChg chg="add del">
          <ac:chgData name="Camilla Cselenyi" userId="85641a7c-0221-4885-ae6c-bdf54a064da6" providerId="ADAL" clId="{07550D20-496B-40A4-9644-C9210437D04B}" dt="2023-10-17T07:51:10.436" v="217" actId="26606"/>
          <ac:spMkLst>
            <pc:docMk/>
            <pc:sldMk cId="592970464" sldId="256"/>
            <ac:spMk id="71" creationId="{DD99E1B6-CBC4-4306-9DFC-847D6D135208}"/>
          </ac:spMkLst>
        </pc:spChg>
        <pc:spChg chg="add del">
          <ac:chgData name="Camilla Cselenyi" userId="85641a7c-0221-4885-ae6c-bdf54a064da6" providerId="ADAL" clId="{07550D20-496B-40A4-9644-C9210437D04B}" dt="2023-10-17T07:51:25.497" v="219" actId="26606"/>
          <ac:spMkLst>
            <pc:docMk/>
            <pc:sldMk cId="592970464" sldId="256"/>
            <ac:spMk id="77" creationId="{06E15305-164C-44CD-9E0F-420C2DC1B32A}"/>
          </ac:spMkLst>
        </pc:spChg>
        <pc:spChg chg="add del">
          <ac:chgData name="Camilla Cselenyi" userId="85641a7c-0221-4885-ae6c-bdf54a064da6" providerId="ADAL" clId="{07550D20-496B-40A4-9644-C9210437D04B}" dt="2023-10-17T07:51:25.497" v="219" actId="26606"/>
          <ac:spMkLst>
            <pc:docMk/>
            <pc:sldMk cId="592970464" sldId="256"/>
            <ac:spMk id="78" creationId="{C49B6340-9D54-4548-B87C-24BA7EA53A56}"/>
          </ac:spMkLst>
        </pc:spChg>
        <pc:spChg chg="add del">
          <ac:chgData name="Camilla Cselenyi" userId="85641a7c-0221-4885-ae6c-bdf54a064da6" providerId="ADAL" clId="{07550D20-496B-40A4-9644-C9210437D04B}" dt="2023-10-17T07:51:25.497" v="219" actId="26606"/>
          <ac:spMkLst>
            <pc:docMk/>
            <pc:sldMk cId="592970464" sldId="256"/>
            <ac:spMk id="80" creationId="{F1D5403D-09EC-41DB-B916-A09C0E5AEC2B}"/>
          </ac:spMkLst>
        </pc:spChg>
        <pc:spChg chg="add del">
          <ac:chgData name="Camilla Cselenyi" userId="85641a7c-0221-4885-ae6c-bdf54a064da6" providerId="ADAL" clId="{07550D20-496B-40A4-9644-C9210437D04B}" dt="2023-10-17T07:51:35.464" v="221" actId="26606"/>
          <ac:spMkLst>
            <pc:docMk/>
            <pc:sldMk cId="592970464" sldId="256"/>
            <ac:spMk id="82" creationId="{733E0473-C315-42D8-A82A-A2FE49DC67DA}"/>
          </ac:spMkLst>
        </pc:spChg>
        <pc:spChg chg="add del">
          <ac:chgData name="Camilla Cselenyi" userId="85641a7c-0221-4885-ae6c-bdf54a064da6" providerId="ADAL" clId="{07550D20-496B-40A4-9644-C9210437D04B}" dt="2023-10-17T07:51:35.464" v="221" actId="26606"/>
          <ac:spMkLst>
            <pc:docMk/>
            <pc:sldMk cId="592970464" sldId="256"/>
            <ac:spMk id="83" creationId="{AD23A251-68F2-43E5-812B-4BBAE1AF535E}"/>
          </ac:spMkLst>
        </pc:spChg>
        <pc:spChg chg="add del">
          <ac:chgData name="Camilla Cselenyi" userId="85641a7c-0221-4885-ae6c-bdf54a064da6" providerId="ADAL" clId="{07550D20-496B-40A4-9644-C9210437D04B}" dt="2023-10-17T07:51:39.989" v="223" actId="26606"/>
          <ac:spMkLst>
            <pc:docMk/>
            <pc:sldMk cId="592970464" sldId="256"/>
            <ac:spMk id="93" creationId="{37FDDF72-DE39-4F99-A3C1-DD9D7815D7DB}"/>
          </ac:spMkLst>
        </pc:spChg>
        <pc:spChg chg="add del">
          <ac:chgData name="Camilla Cselenyi" userId="85641a7c-0221-4885-ae6c-bdf54a064da6" providerId="ADAL" clId="{07550D20-496B-40A4-9644-C9210437D04B}" dt="2023-10-17T07:51:39.989" v="223" actId="26606"/>
          <ac:spMkLst>
            <pc:docMk/>
            <pc:sldMk cId="592970464" sldId="256"/>
            <ac:spMk id="94" creationId="{5E4ECE80-3AD1-450C-B62A-98788F193948}"/>
          </ac:spMkLst>
        </pc:spChg>
        <pc:spChg chg="add del">
          <ac:chgData name="Camilla Cselenyi" userId="85641a7c-0221-4885-ae6c-bdf54a064da6" providerId="ADAL" clId="{07550D20-496B-40A4-9644-C9210437D04B}" dt="2023-10-17T07:51:46.869" v="227" actId="26606"/>
          <ac:spMkLst>
            <pc:docMk/>
            <pc:sldMk cId="592970464" sldId="256"/>
            <ac:spMk id="98" creationId="{A9CCD9CD-49AE-3D3E-923B-81ECD3FBF75F}"/>
          </ac:spMkLst>
        </pc:spChg>
        <pc:spChg chg="add del">
          <ac:chgData name="Camilla Cselenyi" userId="85641a7c-0221-4885-ae6c-bdf54a064da6" providerId="ADAL" clId="{07550D20-496B-40A4-9644-C9210437D04B}" dt="2023-10-17T07:51:53.221" v="229" actId="26606"/>
          <ac:spMkLst>
            <pc:docMk/>
            <pc:sldMk cId="592970464" sldId="256"/>
            <ac:spMk id="100" creationId="{06E15305-164C-44CD-9E0F-420C2DC1B32A}"/>
          </ac:spMkLst>
        </pc:spChg>
        <pc:spChg chg="add del">
          <ac:chgData name="Camilla Cselenyi" userId="85641a7c-0221-4885-ae6c-bdf54a064da6" providerId="ADAL" clId="{07550D20-496B-40A4-9644-C9210437D04B}" dt="2023-10-17T07:51:53.221" v="229" actId="26606"/>
          <ac:spMkLst>
            <pc:docMk/>
            <pc:sldMk cId="592970464" sldId="256"/>
            <ac:spMk id="101" creationId="{C49B6340-9D54-4548-B87C-24BA7EA53A56}"/>
          </ac:spMkLst>
        </pc:spChg>
        <pc:spChg chg="add del">
          <ac:chgData name="Camilla Cselenyi" userId="85641a7c-0221-4885-ae6c-bdf54a064da6" providerId="ADAL" clId="{07550D20-496B-40A4-9644-C9210437D04B}" dt="2023-10-17T07:51:53.221" v="229" actId="26606"/>
          <ac:spMkLst>
            <pc:docMk/>
            <pc:sldMk cId="592970464" sldId="256"/>
            <ac:spMk id="103" creationId="{F1D5403D-09EC-41DB-B916-A09C0E5AEC2B}"/>
          </ac:spMkLst>
        </pc:spChg>
        <pc:spChg chg="add del">
          <ac:chgData name="Camilla Cselenyi" userId="85641a7c-0221-4885-ae6c-bdf54a064da6" providerId="ADAL" clId="{07550D20-496B-40A4-9644-C9210437D04B}" dt="2023-10-17T07:51:58.148" v="231" actId="26606"/>
          <ac:spMkLst>
            <pc:docMk/>
            <pc:sldMk cId="592970464" sldId="256"/>
            <ac:spMk id="105" creationId="{A88F843D-1C1B-C740-AC27-E3238D0F5F47}"/>
          </ac:spMkLst>
        </pc:spChg>
        <pc:spChg chg="add del">
          <ac:chgData name="Camilla Cselenyi" userId="85641a7c-0221-4885-ae6c-bdf54a064da6" providerId="ADAL" clId="{07550D20-496B-40A4-9644-C9210437D04B}" dt="2023-10-17T07:51:58.148" v="231" actId="26606"/>
          <ac:spMkLst>
            <pc:docMk/>
            <pc:sldMk cId="592970464" sldId="256"/>
            <ac:spMk id="107" creationId="{A21C8291-E3D5-4240-8FF4-E5213CBCC453}"/>
          </ac:spMkLst>
        </pc:spChg>
        <pc:spChg chg="add del">
          <ac:chgData name="Camilla Cselenyi" userId="85641a7c-0221-4885-ae6c-bdf54a064da6" providerId="ADAL" clId="{07550D20-496B-40A4-9644-C9210437D04B}" dt="2023-10-17T07:51:58.148" v="231" actId="26606"/>
          <ac:spMkLst>
            <pc:docMk/>
            <pc:sldMk cId="592970464" sldId="256"/>
            <ac:spMk id="108" creationId="{08B44AFE-C181-7047-8CC9-CA00BD385EEA}"/>
          </ac:spMkLst>
        </pc:spChg>
        <pc:spChg chg="add del">
          <ac:chgData name="Camilla Cselenyi" userId="85641a7c-0221-4885-ae6c-bdf54a064da6" providerId="ADAL" clId="{07550D20-496B-40A4-9644-C9210437D04B}" dt="2023-10-17T07:52:06.258" v="233" actId="26606"/>
          <ac:spMkLst>
            <pc:docMk/>
            <pc:sldMk cId="592970464" sldId="256"/>
            <ac:spMk id="110" creationId="{BC88933B-CFB2-4662-9CA9-2C1E08385BA5}"/>
          </ac:spMkLst>
        </pc:spChg>
        <pc:spChg chg="add del">
          <ac:chgData name="Camilla Cselenyi" userId="85641a7c-0221-4885-ae6c-bdf54a064da6" providerId="ADAL" clId="{07550D20-496B-40A4-9644-C9210437D04B}" dt="2023-10-17T07:52:06.258" v="233" actId="26606"/>
          <ac:spMkLst>
            <pc:docMk/>
            <pc:sldMk cId="592970464" sldId="256"/>
            <ac:spMk id="111" creationId="{F909EEE1-52DB-4A86-AFCE-CCE9041848D1}"/>
          </ac:spMkLst>
        </pc:spChg>
        <pc:spChg chg="add del">
          <ac:chgData name="Camilla Cselenyi" userId="85641a7c-0221-4885-ae6c-bdf54a064da6" providerId="ADAL" clId="{07550D20-496B-40A4-9644-C9210437D04B}" dt="2023-10-17T07:52:07.431" v="235" actId="26606"/>
          <ac:spMkLst>
            <pc:docMk/>
            <pc:sldMk cId="592970464" sldId="256"/>
            <ac:spMk id="116" creationId="{6DA65B90-7B06-4499-91BA-CDDD36132481}"/>
          </ac:spMkLst>
        </pc:spChg>
        <pc:spChg chg="add del">
          <ac:chgData name="Camilla Cselenyi" userId="85641a7c-0221-4885-ae6c-bdf54a064da6" providerId="ADAL" clId="{07550D20-496B-40A4-9644-C9210437D04B}" dt="2023-10-17T07:52:07.431" v="235" actId="26606"/>
          <ac:spMkLst>
            <pc:docMk/>
            <pc:sldMk cId="592970464" sldId="256"/>
            <ac:spMk id="118" creationId="{9502469D-C562-48E3-ABA2-3CFA55C52684}"/>
          </ac:spMkLst>
        </pc:spChg>
        <pc:spChg chg="add del">
          <ac:chgData name="Camilla Cselenyi" userId="85641a7c-0221-4885-ae6c-bdf54a064da6" providerId="ADAL" clId="{07550D20-496B-40A4-9644-C9210437D04B}" dt="2023-10-17T07:52:13.590" v="239" actId="26606"/>
          <ac:spMkLst>
            <pc:docMk/>
            <pc:sldMk cId="592970464" sldId="256"/>
            <ac:spMk id="123" creationId="{FA6B3B35-324C-0E4F-9288-7DF50CE9FE4A}"/>
          </ac:spMkLst>
        </pc:spChg>
        <pc:spChg chg="add del">
          <ac:chgData name="Camilla Cselenyi" userId="85641a7c-0221-4885-ae6c-bdf54a064da6" providerId="ADAL" clId="{07550D20-496B-40A4-9644-C9210437D04B}" dt="2023-10-17T07:52:16.391" v="241" actId="26606"/>
          <ac:spMkLst>
            <pc:docMk/>
            <pc:sldMk cId="592970464" sldId="256"/>
            <ac:spMk id="126" creationId="{A4CEB5B4-CDED-47E6-9A79-D8983C3D4360}"/>
          </ac:spMkLst>
        </pc:spChg>
        <pc:spChg chg="add del">
          <ac:chgData name="Camilla Cselenyi" userId="85641a7c-0221-4885-ae6c-bdf54a064da6" providerId="ADAL" clId="{07550D20-496B-40A4-9644-C9210437D04B}" dt="2023-10-17T07:52:16.391" v="241" actId="26606"/>
          <ac:spMkLst>
            <pc:docMk/>
            <pc:sldMk cId="592970464" sldId="256"/>
            <ac:spMk id="127" creationId="{D50332B2-2BC3-434F-B11C-851A29882D15}"/>
          </ac:spMkLst>
        </pc:spChg>
        <pc:spChg chg="add del">
          <ac:chgData name="Camilla Cselenyi" userId="85641a7c-0221-4885-ae6c-bdf54a064da6" providerId="ADAL" clId="{07550D20-496B-40A4-9644-C9210437D04B}" dt="2023-10-17T07:52:16.391" v="241" actId="26606"/>
          <ac:spMkLst>
            <pc:docMk/>
            <pc:sldMk cId="592970464" sldId="256"/>
            <ac:spMk id="128" creationId="{FF54EC60-509D-4A90-A637-580B5967E1DC}"/>
          </ac:spMkLst>
        </pc:spChg>
        <pc:spChg chg="add del">
          <ac:chgData name="Camilla Cselenyi" userId="85641a7c-0221-4885-ae6c-bdf54a064da6" providerId="ADAL" clId="{07550D20-496B-40A4-9644-C9210437D04B}" dt="2023-10-17T07:52:16.391" v="241" actId="26606"/>
          <ac:spMkLst>
            <pc:docMk/>
            <pc:sldMk cId="592970464" sldId="256"/>
            <ac:spMk id="130" creationId="{FCC4408D-5823-4186-97B4-25D12A9F93B0}"/>
          </ac:spMkLst>
        </pc:spChg>
        <pc:spChg chg="add del">
          <ac:chgData name="Camilla Cselenyi" userId="85641a7c-0221-4885-ae6c-bdf54a064da6" providerId="ADAL" clId="{07550D20-496B-40A4-9644-C9210437D04B}" dt="2023-10-17T07:52:26.826" v="245" actId="26606"/>
          <ac:spMkLst>
            <pc:docMk/>
            <pc:sldMk cId="592970464" sldId="256"/>
            <ac:spMk id="132" creationId="{A1D7EC86-7CB9-431D-8AC3-8AAF0440B162}"/>
          </ac:spMkLst>
        </pc:spChg>
        <pc:spChg chg="add del">
          <ac:chgData name="Camilla Cselenyi" userId="85641a7c-0221-4885-ae6c-bdf54a064da6" providerId="ADAL" clId="{07550D20-496B-40A4-9644-C9210437D04B}" dt="2023-10-17T07:52:26.826" v="245" actId="26606"/>
          <ac:spMkLst>
            <pc:docMk/>
            <pc:sldMk cId="592970464" sldId="256"/>
            <ac:spMk id="133" creationId="{D4B9777F-B610-419B-9193-80306388F3E2}"/>
          </ac:spMkLst>
        </pc:spChg>
        <pc:spChg chg="add del">
          <ac:chgData name="Camilla Cselenyi" userId="85641a7c-0221-4885-ae6c-bdf54a064da6" providerId="ADAL" clId="{07550D20-496B-40A4-9644-C9210437D04B}" dt="2023-10-17T07:52:26.826" v="245" actId="26606"/>
          <ac:spMkLst>
            <pc:docMk/>
            <pc:sldMk cId="592970464" sldId="256"/>
            <ac:spMk id="134" creationId="{311F016A-A753-449B-9EA6-322199B7119E}"/>
          </ac:spMkLst>
        </pc:spChg>
        <pc:spChg chg="add del">
          <ac:chgData name="Camilla Cselenyi" userId="85641a7c-0221-4885-ae6c-bdf54a064da6" providerId="ADAL" clId="{07550D20-496B-40A4-9644-C9210437D04B}" dt="2023-10-17T07:52:26.826" v="245" actId="26606"/>
          <ac:spMkLst>
            <pc:docMk/>
            <pc:sldMk cId="592970464" sldId="256"/>
            <ac:spMk id="136" creationId="{95106A28-883A-4993-BF9E-C403B81A8D66}"/>
          </ac:spMkLst>
        </pc:spChg>
        <pc:spChg chg="add del">
          <ac:chgData name="Camilla Cselenyi" userId="85641a7c-0221-4885-ae6c-bdf54a064da6" providerId="ADAL" clId="{07550D20-496B-40A4-9644-C9210437D04B}" dt="2023-10-17T07:52:26.826" v="245" actId="26606"/>
          <ac:spMkLst>
            <pc:docMk/>
            <pc:sldMk cId="592970464" sldId="256"/>
            <ac:spMk id="137" creationId="{F5AE4E4F-9F4C-43ED-8299-9BD63B74E8F0}"/>
          </ac:spMkLst>
        </pc:spChg>
        <pc:spChg chg="add del">
          <ac:chgData name="Camilla Cselenyi" userId="85641a7c-0221-4885-ae6c-bdf54a064da6" providerId="ADAL" clId="{07550D20-496B-40A4-9644-C9210437D04B}" dt="2023-10-17T07:52:40.594" v="247" actId="26606"/>
          <ac:spMkLst>
            <pc:docMk/>
            <pc:sldMk cId="592970464" sldId="256"/>
            <ac:spMk id="139" creationId="{A88F843D-1C1B-C740-AC27-E3238D0F5F47}"/>
          </ac:spMkLst>
        </pc:spChg>
        <pc:spChg chg="add del">
          <ac:chgData name="Camilla Cselenyi" userId="85641a7c-0221-4885-ae6c-bdf54a064da6" providerId="ADAL" clId="{07550D20-496B-40A4-9644-C9210437D04B}" dt="2023-10-17T07:52:40.594" v="247" actId="26606"/>
          <ac:spMkLst>
            <pc:docMk/>
            <pc:sldMk cId="592970464" sldId="256"/>
            <ac:spMk id="141" creationId="{9F0EA5A9-0D12-3644-BBEC-6D9D192EBEF4}"/>
          </ac:spMkLst>
        </pc:spChg>
        <pc:spChg chg="add del">
          <ac:chgData name="Camilla Cselenyi" userId="85641a7c-0221-4885-ae6c-bdf54a064da6" providerId="ADAL" clId="{07550D20-496B-40A4-9644-C9210437D04B}" dt="2023-10-17T07:52:40.594" v="247" actId="26606"/>
          <ac:spMkLst>
            <pc:docMk/>
            <pc:sldMk cId="592970464" sldId="256"/>
            <ac:spMk id="142" creationId="{A21C8291-E3D5-4240-8FF4-E5213CBCC453}"/>
          </ac:spMkLst>
        </pc:spChg>
        <pc:spChg chg="add del">
          <ac:chgData name="Camilla Cselenyi" userId="85641a7c-0221-4885-ae6c-bdf54a064da6" providerId="ADAL" clId="{07550D20-496B-40A4-9644-C9210437D04B}" dt="2023-10-17T07:52:40.594" v="247" actId="26606"/>
          <ac:spMkLst>
            <pc:docMk/>
            <pc:sldMk cId="592970464" sldId="256"/>
            <ac:spMk id="143" creationId="{08B44AFE-C181-7047-8CC9-CA00BD385EEA}"/>
          </ac:spMkLst>
        </pc:spChg>
        <pc:spChg chg="add del">
          <ac:chgData name="Camilla Cselenyi" userId="85641a7c-0221-4885-ae6c-bdf54a064da6" providerId="ADAL" clId="{07550D20-496B-40A4-9644-C9210437D04B}" dt="2023-10-17T07:52:42.582" v="249" actId="26606"/>
          <ac:spMkLst>
            <pc:docMk/>
            <pc:sldMk cId="592970464" sldId="256"/>
            <ac:spMk id="145" creationId="{0671A8AE-40A1-4631-A6B8-581AFF065482}"/>
          </ac:spMkLst>
        </pc:spChg>
        <pc:spChg chg="add del">
          <ac:chgData name="Camilla Cselenyi" userId="85641a7c-0221-4885-ae6c-bdf54a064da6" providerId="ADAL" clId="{07550D20-496B-40A4-9644-C9210437D04B}" dt="2023-10-17T07:52:42.582" v="249" actId="26606"/>
          <ac:spMkLst>
            <pc:docMk/>
            <pc:sldMk cId="592970464" sldId="256"/>
            <ac:spMk id="147" creationId="{A44CD100-6267-4E62-AA64-2182A3A6A1C0}"/>
          </ac:spMkLst>
        </pc:spChg>
        <pc:spChg chg="add del">
          <ac:chgData name="Camilla Cselenyi" userId="85641a7c-0221-4885-ae6c-bdf54a064da6" providerId="ADAL" clId="{07550D20-496B-40A4-9644-C9210437D04B}" dt="2023-10-17T07:52:42.582" v="249" actId="26606"/>
          <ac:spMkLst>
            <pc:docMk/>
            <pc:sldMk cId="592970464" sldId="256"/>
            <ac:spMk id="148" creationId="{AF2F604E-43BE-4DC3-B983-E071523364F8}"/>
          </ac:spMkLst>
        </pc:spChg>
        <pc:spChg chg="add del">
          <ac:chgData name="Camilla Cselenyi" userId="85641a7c-0221-4885-ae6c-bdf54a064da6" providerId="ADAL" clId="{07550D20-496B-40A4-9644-C9210437D04B}" dt="2023-10-17T07:52:42.582" v="249" actId="26606"/>
          <ac:spMkLst>
            <pc:docMk/>
            <pc:sldMk cId="592970464" sldId="256"/>
            <ac:spMk id="149" creationId="{08C9B587-E65E-4B52-B37C-ABEBB6E87928}"/>
          </ac:spMkLst>
        </pc:spChg>
        <pc:spChg chg="add del">
          <ac:chgData name="Camilla Cselenyi" userId="85641a7c-0221-4885-ae6c-bdf54a064da6" providerId="ADAL" clId="{07550D20-496B-40A4-9644-C9210437D04B}" dt="2023-10-17T07:53:48.381" v="253" actId="26606"/>
          <ac:spMkLst>
            <pc:docMk/>
            <pc:sldMk cId="592970464" sldId="256"/>
            <ac:spMk id="151" creationId="{A88F843D-1C1B-C740-AC27-E3238D0F5F47}"/>
          </ac:spMkLst>
        </pc:spChg>
        <pc:spChg chg="add del">
          <ac:chgData name="Camilla Cselenyi" userId="85641a7c-0221-4885-ae6c-bdf54a064da6" providerId="ADAL" clId="{07550D20-496B-40A4-9644-C9210437D04B}" dt="2023-10-17T07:53:48.381" v="253" actId="26606"/>
          <ac:spMkLst>
            <pc:docMk/>
            <pc:sldMk cId="592970464" sldId="256"/>
            <ac:spMk id="153" creationId="{47D97D42-A01D-BC41-A1DE-4E2766A4E78F}"/>
          </ac:spMkLst>
        </pc:spChg>
        <pc:spChg chg="add del">
          <ac:chgData name="Camilla Cselenyi" userId="85641a7c-0221-4885-ae6c-bdf54a064da6" providerId="ADAL" clId="{07550D20-496B-40A4-9644-C9210437D04B}" dt="2023-10-17T07:53:48.381" v="253" actId="26606"/>
          <ac:spMkLst>
            <pc:docMk/>
            <pc:sldMk cId="592970464" sldId="256"/>
            <ac:spMk id="154" creationId="{B7258F36-452C-D64A-A553-BEE4EAFE4143}"/>
          </ac:spMkLst>
        </pc:spChg>
        <pc:spChg chg="add del">
          <ac:chgData name="Camilla Cselenyi" userId="85641a7c-0221-4885-ae6c-bdf54a064da6" providerId="ADAL" clId="{07550D20-496B-40A4-9644-C9210437D04B}" dt="2023-10-17T07:54:37.367" v="255" actId="26606"/>
          <ac:spMkLst>
            <pc:docMk/>
            <pc:sldMk cId="592970464" sldId="256"/>
            <ac:spMk id="156" creationId="{94C0C11B-582D-4BD6-AFEF-ED15AAF1604A}"/>
          </ac:spMkLst>
        </pc:spChg>
        <pc:spChg chg="add del">
          <ac:chgData name="Camilla Cselenyi" userId="85641a7c-0221-4885-ae6c-bdf54a064da6" providerId="ADAL" clId="{07550D20-496B-40A4-9644-C9210437D04B}" dt="2023-10-17T07:54:37.367" v="255" actId="26606"/>
          <ac:spMkLst>
            <pc:docMk/>
            <pc:sldMk cId="592970464" sldId="256"/>
            <ac:spMk id="157" creationId="{72EF3F9A-9717-4ACB-A30D-96694842C4F7}"/>
          </ac:spMkLst>
        </pc:spChg>
        <pc:spChg chg="add del">
          <ac:chgData name="Camilla Cselenyi" userId="85641a7c-0221-4885-ae6c-bdf54a064da6" providerId="ADAL" clId="{07550D20-496B-40A4-9644-C9210437D04B}" dt="2023-10-17T07:55:06.153" v="257" actId="26606"/>
          <ac:spMkLst>
            <pc:docMk/>
            <pc:sldMk cId="592970464" sldId="256"/>
            <ac:spMk id="160" creationId="{A88F843D-1C1B-C740-AC27-E3238D0F5F47}"/>
          </ac:spMkLst>
        </pc:spChg>
        <pc:spChg chg="add del">
          <ac:chgData name="Camilla Cselenyi" userId="85641a7c-0221-4885-ae6c-bdf54a064da6" providerId="ADAL" clId="{07550D20-496B-40A4-9644-C9210437D04B}" dt="2023-10-17T07:55:06.153" v="257" actId="26606"/>
          <ac:spMkLst>
            <pc:docMk/>
            <pc:sldMk cId="592970464" sldId="256"/>
            <ac:spMk id="162" creationId="{9F0EA5A9-0D12-3644-BBEC-6D9D192EBEF4}"/>
          </ac:spMkLst>
        </pc:spChg>
        <pc:spChg chg="add del">
          <ac:chgData name="Camilla Cselenyi" userId="85641a7c-0221-4885-ae6c-bdf54a064da6" providerId="ADAL" clId="{07550D20-496B-40A4-9644-C9210437D04B}" dt="2023-10-17T07:55:06.153" v="257" actId="26606"/>
          <ac:spMkLst>
            <pc:docMk/>
            <pc:sldMk cId="592970464" sldId="256"/>
            <ac:spMk id="163" creationId="{A21C8291-E3D5-4240-8FF4-E5213CBCC453}"/>
          </ac:spMkLst>
        </pc:spChg>
        <pc:spChg chg="add del">
          <ac:chgData name="Camilla Cselenyi" userId="85641a7c-0221-4885-ae6c-bdf54a064da6" providerId="ADAL" clId="{07550D20-496B-40A4-9644-C9210437D04B}" dt="2023-10-17T07:55:06.153" v="257" actId="26606"/>
          <ac:spMkLst>
            <pc:docMk/>
            <pc:sldMk cId="592970464" sldId="256"/>
            <ac:spMk id="164" creationId="{08B44AFE-C181-7047-8CC9-CA00BD385EEA}"/>
          </ac:spMkLst>
        </pc:spChg>
        <pc:spChg chg="add del">
          <ac:chgData name="Camilla Cselenyi" userId="85641a7c-0221-4885-ae6c-bdf54a064da6" providerId="ADAL" clId="{07550D20-496B-40A4-9644-C9210437D04B}" dt="2023-10-17T07:55:31.135" v="259" actId="26606"/>
          <ac:spMkLst>
            <pc:docMk/>
            <pc:sldMk cId="592970464" sldId="256"/>
            <ac:spMk id="166" creationId="{D4F87819-B70D-4927-B657-7D175613F950}"/>
          </ac:spMkLst>
        </pc:spChg>
        <pc:spChg chg="add del">
          <ac:chgData name="Camilla Cselenyi" userId="85641a7c-0221-4885-ae6c-bdf54a064da6" providerId="ADAL" clId="{07550D20-496B-40A4-9644-C9210437D04B}" dt="2023-10-17T07:55:31.135" v="259" actId="26606"/>
          <ac:spMkLst>
            <pc:docMk/>
            <pc:sldMk cId="592970464" sldId="256"/>
            <ac:spMk id="167" creationId="{DCB3820D-C773-4632-9F79-C890E1B2B50D}"/>
          </ac:spMkLst>
        </pc:spChg>
        <pc:spChg chg="add del">
          <ac:chgData name="Camilla Cselenyi" userId="85641a7c-0221-4885-ae6c-bdf54a064da6" providerId="ADAL" clId="{07550D20-496B-40A4-9644-C9210437D04B}" dt="2023-10-17T07:55:31.135" v="259" actId="26606"/>
          <ac:spMkLst>
            <pc:docMk/>
            <pc:sldMk cId="592970464" sldId="256"/>
            <ac:spMk id="169" creationId="{DCB8EB4B-AFE9-41E8-95B0-F246E5740491}"/>
          </ac:spMkLst>
        </pc:spChg>
        <pc:spChg chg="add del">
          <ac:chgData name="Camilla Cselenyi" userId="85641a7c-0221-4885-ae6c-bdf54a064da6" providerId="ADAL" clId="{07550D20-496B-40A4-9644-C9210437D04B}" dt="2023-10-17T07:55:41.882" v="261" actId="26606"/>
          <ac:spMkLst>
            <pc:docMk/>
            <pc:sldMk cId="592970464" sldId="256"/>
            <ac:spMk id="171" creationId="{4187D111-0A9D-421B-84EB-FC5811C3A931}"/>
          </ac:spMkLst>
        </pc:spChg>
        <pc:spChg chg="add del">
          <ac:chgData name="Camilla Cselenyi" userId="85641a7c-0221-4885-ae6c-bdf54a064da6" providerId="ADAL" clId="{07550D20-496B-40A4-9644-C9210437D04B}" dt="2023-10-17T07:55:41.882" v="261" actId="26606"/>
          <ac:spMkLst>
            <pc:docMk/>
            <pc:sldMk cId="592970464" sldId="256"/>
            <ac:spMk id="198" creationId="{729E7B49-E1D9-4EAE-8B30-D958A9580767}"/>
          </ac:spMkLst>
        </pc:spChg>
        <pc:spChg chg="add del">
          <ac:chgData name="Camilla Cselenyi" userId="85641a7c-0221-4885-ae6c-bdf54a064da6" providerId="ADAL" clId="{07550D20-496B-40A4-9644-C9210437D04B}" dt="2023-10-17T07:55:41.882" v="261" actId="26606"/>
          <ac:spMkLst>
            <pc:docMk/>
            <pc:sldMk cId="592970464" sldId="256"/>
            <ac:spMk id="199" creationId="{D2BA0570-7BB5-4FB7-B41A-048CE0327BAC}"/>
          </ac:spMkLst>
        </pc:spChg>
        <pc:spChg chg="add del">
          <ac:chgData name="Camilla Cselenyi" userId="85641a7c-0221-4885-ae6c-bdf54a064da6" providerId="ADAL" clId="{07550D20-496B-40A4-9644-C9210437D04B}" dt="2023-10-17T07:55:45.513" v="263" actId="26606"/>
          <ac:spMkLst>
            <pc:docMk/>
            <pc:sldMk cId="592970464" sldId="256"/>
            <ac:spMk id="202" creationId="{A88F843D-1C1B-C740-AC27-E3238D0F5F47}"/>
          </ac:spMkLst>
        </pc:spChg>
        <pc:spChg chg="add del">
          <ac:chgData name="Camilla Cselenyi" userId="85641a7c-0221-4885-ae6c-bdf54a064da6" providerId="ADAL" clId="{07550D20-496B-40A4-9644-C9210437D04B}" dt="2023-10-17T07:55:45.513" v="263" actId="26606"/>
          <ac:spMkLst>
            <pc:docMk/>
            <pc:sldMk cId="592970464" sldId="256"/>
            <ac:spMk id="204" creationId="{9F0EA5A9-0D12-3644-BBEC-6D9D192EBEF4}"/>
          </ac:spMkLst>
        </pc:spChg>
        <pc:spChg chg="add del">
          <ac:chgData name="Camilla Cselenyi" userId="85641a7c-0221-4885-ae6c-bdf54a064da6" providerId="ADAL" clId="{07550D20-496B-40A4-9644-C9210437D04B}" dt="2023-10-17T07:55:45.513" v="263" actId="26606"/>
          <ac:spMkLst>
            <pc:docMk/>
            <pc:sldMk cId="592970464" sldId="256"/>
            <ac:spMk id="205" creationId="{A21C8291-E3D5-4240-8FF4-E5213CBCC453}"/>
          </ac:spMkLst>
        </pc:spChg>
        <pc:spChg chg="add del">
          <ac:chgData name="Camilla Cselenyi" userId="85641a7c-0221-4885-ae6c-bdf54a064da6" providerId="ADAL" clId="{07550D20-496B-40A4-9644-C9210437D04B}" dt="2023-10-17T07:55:45.513" v="263" actId="26606"/>
          <ac:spMkLst>
            <pc:docMk/>
            <pc:sldMk cId="592970464" sldId="256"/>
            <ac:spMk id="206" creationId="{08B44AFE-C181-7047-8CC9-CA00BD385EEA}"/>
          </ac:spMkLst>
        </pc:spChg>
        <pc:spChg chg="add del">
          <ac:chgData name="Camilla Cselenyi" userId="85641a7c-0221-4885-ae6c-bdf54a064da6" providerId="ADAL" clId="{07550D20-496B-40A4-9644-C9210437D04B}" dt="2023-10-17T07:55:51.012" v="265" actId="26606"/>
          <ac:spMkLst>
            <pc:docMk/>
            <pc:sldMk cId="592970464" sldId="256"/>
            <ac:spMk id="208" creationId="{A7971386-B2B0-4A38-8D3B-8CF23AAA610C}"/>
          </ac:spMkLst>
        </pc:spChg>
        <pc:spChg chg="add del">
          <ac:chgData name="Camilla Cselenyi" userId="85641a7c-0221-4885-ae6c-bdf54a064da6" providerId="ADAL" clId="{07550D20-496B-40A4-9644-C9210437D04B}" dt="2023-10-17T07:55:51.012" v="265" actId="26606"/>
          <ac:spMkLst>
            <pc:docMk/>
            <pc:sldMk cId="592970464" sldId="256"/>
            <ac:spMk id="209" creationId="{96AE4BD0-E2D6-4FE1-9295-59E338A45340}"/>
          </ac:spMkLst>
        </pc:spChg>
        <pc:spChg chg="add del">
          <ac:chgData name="Camilla Cselenyi" userId="85641a7c-0221-4885-ae6c-bdf54a064da6" providerId="ADAL" clId="{07550D20-496B-40A4-9644-C9210437D04B}" dt="2023-10-17T07:55:51.012" v="265" actId="26606"/>
          <ac:spMkLst>
            <pc:docMk/>
            <pc:sldMk cId="592970464" sldId="256"/>
            <ac:spMk id="210" creationId="{0D29D77D-2D4E-4868-960B-BEDA724F5CE2}"/>
          </ac:spMkLst>
        </pc:spChg>
        <pc:spChg chg="add del">
          <ac:chgData name="Camilla Cselenyi" userId="85641a7c-0221-4885-ae6c-bdf54a064da6" providerId="ADAL" clId="{07550D20-496B-40A4-9644-C9210437D04B}" dt="2023-10-17T07:56:02.464" v="267" actId="26606"/>
          <ac:spMkLst>
            <pc:docMk/>
            <pc:sldMk cId="592970464" sldId="256"/>
            <ac:spMk id="213" creationId="{9B45BA4C-9B54-4496-821F-9E0985CA984D}"/>
          </ac:spMkLst>
        </pc:spChg>
        <pc:spChg chg="add del">
          <ac:chgData name="Camilla Cselenyi" userId="85641a7c-0221-4885-ae6c-bdf54a064da6" providerId="ADAL" clId="{07550D20-496B-40A4-9644-C9210437D04B}" dt="2023-10-17T07:56:02.464" v="267" actId="26606"/>
          <ac:spMkLst>
            <pc:docMk/>
            <pc:sldMk cId="592970464" sldId="256"/>
            <ac:spMk id="214" creationId="{85E1BB9D-FAFF-4C3E-9E44-13F8FBABCD62}"/>
          </ac:spMkLst>
        </pc:spChg>
        <pc:spChg chg="add del">
          <ac:chgData name="Camilla Cselenyi" userId="85641a7c-0221-4885-ae6c-bdf54a064da6" providerId="ADAL" clId="{07550D20-496B-40A4-9644-C9210437D04B}" dt="2023-10-17T07:56:02.464" v="267" actId="26606"/>
          <ac:spMkLst>
            <pc:docMk/>
            <pc:sldMk cId="592970464" sldId="256"/>
            <ac:spMk id="215" creationId="{A8DDC302-DBEC-4742-B54B-5E9AAFE96961}"/>
          </ac:spMkLst>
        </pc:spChg>
        <pc:spChg chg="add del">
          <ac:chgData name="Camilla Cselenyi" userId="85641a7c-0221-4885-ae6c-bdf54a064da6" providerId="ADAL" clId="{07550D20-496B-40A4-9644-C9210437D04B}" dt="2023-10-17T07:56:06.709" v="269" actId="26606"/>
          <ac:spMkLst>
            <pc:docMk/>
            <pc:sldMk cId="592970464" sldId="256"/>
            <ac:spMk id="218" creationId="{0671A8AE-40A1-4631-A6B8-581AFF065482}"/>
          </ac:spMkLst>
        </pc:spChg>
        <pc:spChg chg="add del">
          <ac:chgData name="Camilla Cselenyi" userId="85641a7c-0221-4885-ae6c-bdf54a064da6" providerId="ADAL" clId="{07550D20-496B-40A4-9644-C9210437D04B}" dt="2023-10-17T07:56:06.709" v="269" actId="26606"/>
          <ac:spMkLst>
            <pc:docMk/>
            <pc:sldMk cId="592970464" sldId="256"/>
            <ac:spMk id="220" creationId="{A44CD100-6267-4E62-AA64-2182A3A6A1C0}"/>
          </ac:spMkLst>
        </pc:spChg>
        <pc:spChg chg="add del">
          <ac:chgData name="Camilla Cselenyi" userId="85641a7c-0221-4885-ae6c-bdf54a064da6" providerId="ADAL" clId="{07550D20-496B-40A4-9644-C9210437D04B}" dt="2023-10-17T07:56:06.709" v="269" actId="26606"/>
          <ac:spMkLst>
            <pc:docMk/>
            <pc:sldMk cId="592970464" sldId="256"/>
            <ac:spMk id="221" creationId="{AF2F604E-43BE-4DC3-B983-E071523364F8}"/>
          </ac:spMkLst>
        </pc:spChg>
        <pc:spChg chg="add del">
          <ac:chgData name="Camilla Cselenyi" userId="85641a7c-0221-4885-ae6c-bdf54a064da6" providerId="ADAL" clId="{07550D20-496B-40A4-9644-C9210437D04B}" dt="2023-10-17T07:56:06.709" v="269" actId="26606"/>
          <ac:spMkLst>
            <pc:docMk/>
            <pc:sldMk cId="592970464" sldId="256"/>
            <ac:spMk id="222" creationId="{08C9B587-E65E-4B52-B37C-ABEBB6E87928}"/>
          </ac:spMkLst>
        </pc:spChg>
        <pc:spChg chg="add del">
          <ac:chgData name="Camilla Cselenyi" userId="85641a7c-0221-4885-ae6c-bdf54a064da6" providerId="ADAL" clId="{07550D20-496B-40A4-9644-C9210437D04B}" dt="2023-10-17T07:56:15.300" v="273" actId="26606"/>
          <ac:spMkLst>
            <pc:docMk/>
            <pc:sldMk cId="592970464" sldId="256"/>
            <ac:spMk id="224" creationId="{A88F843D-1C1B-C740-AC27-E3238D0F5F47}"/>
          </ac:spMkLst>
        </pc:spChg>
        <pc:spChg chg="add del">
          <ac:chgData name="Camilla Cselenyi" userId="85641a7c-0221-4885-ae6c-bdf54a064da6" providerId="ADAL" clId="{07550D20-496B-40A4-9644-C9210437D04B}" dt="2023-10-17T07:56:15.300" v="273" actId="26606"/>
          <ac:spMkLst>
            <pc:docMk/>
            <pc:sldMk cId="592970464" sldId="256"/>
            <ac:spMk id="226" creationId="{47D97D42-A01D-BC41-A1DE-4E2766A4E78F}"/>
          </ac:spMkLst>
        </pc:spChg>
        <pc:spChg chg="add del">
          <ac:chgData name="Camilla Cselenyi" userId="85641a7c-0221-4885-ae6c-bdf54a064da6" providerId="ADAL" clId="{07550D20-496B-40A4-9644-C9210437D04B}" dt="2023-10-17T07:56:15.300" v="273" actId="26606"/>
          <ac:spMkLst>
            <pc:docMk/>
            <pc:sldMk cId="592970464" sldId="256"/>
            <ac:spMk id="227" creationId="{B7258F36-452C-D64A-A553-BEE4EAFE4143}"/>
          </ac:spMkLst>
        </pc:spChg>
        <pc:spChg chg="add del">
          <ac:chgData name="Camilla Cselenyi" userId="85641a7c-0221-4885-ae6c-bdf54a064da6" providerId="ADAL" clId="{07550D20-496B-40A4-9644-C9210437D04B}" dt="2023-10-17T07:56:24.394" v="275" actId="26606"/>
          <ac:spMkLst>
            <pc:docMk/>
            <pc:sldMk cId="592970464" sldId="256"/>
            <ac:spMk id="229" creationId="{8C37C960-91F5-4F61-B2CD-8A037920720B}"/>
          </ac:spMkLst>
        </pc:spChg>
        <pc:spChg chg="add del">
          <ac:chgData name="Camilla Cselenyi" userId="85641a7c-0221-4885-ae6c-bdf54a064da6" providerId="ADAL" clId="{07550D20-496B-40A4-9644-C9210437D04B}" dt="2023-10-17T07:56:28.629" v="277" actId="26606"/>
          <ac:spMkLst>
            <pc:docMk/>
            <pc:sldMk cId="592970464" sldId="256"/>
            <ac:spMk id="232" creationId="{BC88933B-CFB2-4662-9CA9-2C1E08385BA5}"/>
          </ac:spMkLst>
        </pc:spChg>
        <pc:spChg chg="add del">
          <ac:chgData name="Camilla Cselenyi" userId="85641a7c-0221-4885-ae6c-bdf54a064da6" providerId="ADAL" clId="{07550D20-496B-40A4-9644-C9210437D04B}" dt="2023-10-17T07:56:28.629" v="277" actId="26606"/>
          <ac:spMkLst>
            <pc:docMk/>
            <pc:sldMk cId="592970464" sldId="256"/>
            <ac:spMk id="233" creationId="{F909EEE1-52DB-4A86-AFCE-CCE9041848D1}"/>
          </ac:spMkLst>
        </pc:spChg>
        <pc:spChg chg="add del">
          <ac:chgData name="Camilla Cselenyi" userId="85641a7c-0221-4885-ae6c-bdf54a064da6" providerId="ADAL" clId="{07550D20-496B-40A4-9644-C9210437D04B}" dt="2023-10-17T08:03:25.822" v="279" actId="26606"/>
          <ac:spMkLst>
            <pc:docMk/>
            <pc:sldMk cId="592970464" sldId="256"/>
            <ac:spMk id="238" creationId="{EB9B5A19-3592-48E2-BC31-90E092BD68E1}"/>
          </ac:spMkLst>
        </pc:spChg>
        <pc:spChg chg="add del">
          <ac:chgData name="Camilla Cselenyi" userId="85641a7c-0221-4885-ae6c-bdf54a064da6" providerId="ADAL" clId="{07550D20-496B-40A4-9644-C9210437D04B}" dt="2023-10-17T08:03:25.822" v="279" actId="26606"/>
          <ac:spMkLst>
            <pc:docMk/>
            <pc:sldMk cId="592970464" sldId="256"/>
            <ac:spMk id="247" creationId="{DD99E1B6-CBC4-4306-9DFC-847D6D135208}"/>
          </ac:spMkLst>
        </pc:spChg>
        <pc:spChg chg="add del">
          <ac:chgData name="Camilla Cselenyi" userId="85641a7c-0221-4885-ae6c-bdf54a064da6" providerId="ADAL" clId="{07550D20-496B-40A4-9644-C9210437D04B}" dt="2023-10-17T08:03:37.848" v="281" actId="26606"/>
          <ac:spMkLst>
            <pc:docMk/>
            <pc:sldMk cId="592970464" sldId="256"/>
            <ac:spMk id="254" creationId="{37FDDF72-DE39-4F99-A3C1-DD9D7815D7DB}"/>
          </ac:spMkLst>
        </pc:spChg>
        <pc:spChg chg="add del">
          <ac:chgData name="Camilla Cselenyi" userId="85641a7c-0221-4885-ae6c-bdf54a064da6" providerId="ADAL" clId="{07550D20-496B-40A4-9644-C9210437D04B}" dt="2023-10-17T08:03:37.848" v="281" actId="26606"/>
          <ac:spMkLst>
            <pc:docMk/>
            <pc:sldMk cId="592970464" sldId="256"/>
            <ac:spMk id="255" creationId="{5E4ECE80-3AD1-450C-B62A-98788F193948}"/>
          </ac:spMkLst>
        </pc:spChg>
        <pc:spChg chg="add del">
          <ac:chgData name="Camilla Cselenyi" userId="85641a7c-0221-4885-ae6c-bdf54a064da6" providerId="ADAL" clId="{07550D20-496B-40A4-9644-C9210437D04B}" dt="2023-10-17T08:03:47.233" v="283" actId="26606"/>
          <ac:spMkLst>
            <pc:docMk/>
            <pc:sldMk cId="592970464" sldId="256"/>
            <ac:spMk id="258" creationId="{EC3FE92E-FF21-46DB-BE36-B3A5D4149B10}"/>
          </ac:spMkLst>
        </pc:spChg>
        <pc:spChg chg="add del">
          <ac:chgData name="Camilla Cselenyi" userId="85641a7c-0221-4885-ae6c-bdf54a064da6" providerId="ADAL" clId="{07550D20-496B-40A4-9644-C9210437D04B}" dt="2023-10-17T08:03:47.233" v="283" actId="26606"/>
          <ac:spMkLst>
            <pc:docMk/>
            <pc:sldMk cId="592970464" sldId="256"/>
            <ac:spMk id="259" creationId="{7E9DFFEE-526A-4D56-A70C-EADE7289BEE5}"/>
          </ac:spMkLst>
        </pc:spChg>
        <pc:spChg chg="add del">
          <ac:chgData name="Camilla Cselenyi" userId="85641a7c-0221-4885-ae6c-bdf54a064da6" providerId="ADAL" clId="{07550D20-496B-40A4-9644-C9210437D04B}" dt="2023-10-17T08:03:49.032" v="285" actId="26606"/>
          <ac:spMkLst>
            <pc:docMk/>
            <pc:sldMk cId="592970464" sldId="256"/>
            <ac:spMk id="262" creationId="{733E0473-C315-42D8-A82A-A2FE49DC67DA}"/>
          </ac:spMkLst>
        </pc:spChg>
        <pc:spChg chg="add del">
          <ac:chgData name="Camilla Cselenyi" userId="85641a7c-0221-4885-ae6c-bdf54a064da6" providerId="ADAL" clId="{07550D20-496B-40A4-9644-C9210437D04B}" dt="2023-10-17T08:03:49.032" v="285" actId="26606"/>
          <ac:spMkLst>
            <pc:docMk/>
            <pc:sldMk cId="592970464" sldId="256"/>
            <ac:spMk id="263" creationId="{AD23A251-68F2-43E5-812B-4BBAE1AF535E}"/>
          </ac:spMkLst>
        </pc:spChg>
        <pc:spChg chg="add del">
          <ac:chgData name="Camilla Cselenyi" userId="85641a7c-0221-4885-ae6c-bdf54a064da6" providerId="ADAL" clId="{07550D20-496B-40A4-9644-C9210437D04B}" dt="2023-10-17T08:14:51.843" v="288"/>
          <ac:spMkLst>
            <pc:docMk/>
            <pc:sldMk cId="592970464" sldId="256"/>
            <ac:spMk id="273" creationId="{EC3FE92E-FF21-46DB-BE36-B3A5D4149B10}"/>
          </ac:spMkLst>
        </pc:spChg>
        <pc:spChg chg="add del">
          <ac:chgData name="Camilla Cselenyi" userId="85641a7c-0221-4885-ae6c-bdf54a064da6" providerId="ADAL" clId="{07550D20-496B-40A4-9644-C9210437D04B}" dt="2023-10-17T08:14:51.843" v="288"/>
          <ac:spMkLst>
            <pc:docMk/>
            <pc:sldMk cId="592970464" sldId="256"/>
            <ac:spMk id="274" creationId="{7E9DFFEE-526A-4D56-A70C-EADE7289BEE5}"/>
          </ac:spMkLst>
        </pc:spChg>
        <pc:spChg chg="add del">
          <ac:chgData name="Camilla Cselenyi" userId="85641a7c-0221-4885-ae6c-bdf54a064da6" providerId="ADAL" clId="{07550D20-496B-40A4-9644-C9210437D04B}" dt="2023-10-17T08:16:13.037" v="292" actId="26606"/>
          <ac:spMkLst>
            <pc:docMk/>
            <pc:sldMk cId="592970464" sldId="256"/>
            <ac:spMk id="280" creationId="{8777B48D-7BF2-470D-876B-50CD5CC83EBA}"/>
          </ac:spMkLst>
        </pc:spChg>
        <pc:spChg chg="add del">
          <ac:chgData name="Camilla Cselenyi" userId="85641a7c-0221-4885-ae6c-bdf54a064da6" providerId="ADAL" clId="{07550D20-496B-40A4-9644-C9210437D04B}" dt="2023-10-17T08:18:13.243" v="304" actId="26606"/>
          <ac:spMkLst>
            <pc:docMk/>
            <pc:sldMk cId="592970464" sldId="256"/>
            <ac:spMk id="286" creationId="{730D8B3B-9B80-4025-B934-26DC7D7CD231}"/>
          </ac:spMkLst>
        </pc:spChg>
        <pc:spChg chg="add del">
          <ac:chgData name="Camilla Cselenyi" userId="85641a7c-0221-4885-ae6c-bdf54a064da6" providerId="ADAL" clId="{07550D20-496B-40A4-9644-C9210437D04B}" dt="2023-10-17T08:18:13.243" v="304" actId="26606"/>
          <ac:spMkLst>
            <pc:docMk/>
            <pc:sldMk cId="592970464" sldId="256"/>
            <ac:spMk id="288" creationId="{A467AAD5-A599-4928-9605-09F207D75996}"/>
          </ac:spMkLst>
        </pc:spChg>
        <pc:spChg chg="add del">
          <ac:chgData name="Camilla Cselenyi" userId="85641a7c-0221-4885-ae6c-bdf54a064da6" providerId="ADAL" clId="{07550D20-496B-40A4-9644-C9210437D04B}" dt="2023-10-17T08:16:15.805" v="294" actId="26606"/>
          <ac:spMkLst>
            <pc:docMk/>
            <pc:sldMk cId="592970464" sldId="256"/>
            <ac:spMk id="289" creationId="{7A675F33-98AF-4B83-A3BB-0780A23145E6}"/>
          </ac:spMkLst>
        </pc:spChg>
        <pc:spChg chg="add del">
          <ac:chgData name="Camilla Cselenyi" userId="85641a7c-0221-4885-ae6c-bdf54a064da6" providerId="ADAL" clId="{07550D20-496B-40A4-9644-C9210437D04B}" dt="2023-10-17T08:16:19.287" v="296" actId="26606"/>
          <ac:spMkLst>
            <pc:docMk/>
            <pc:sldMk cId="592970464" sldId="256"/>
            <ac:spMk id="291" creationId="{E4B2AF95-7029-4856-9CE4-BBBE8CF805B9}"/>
          </ac:spMkLst>
        </pc:spChg>
        <pc:spChg chg="add del">
          <ac:chgData name="Camilla Cselenyi" userId="85641a7c-0221-4885-ae6c-bdf54a064da6" providerId="ADAL" clId="{07550D20-496B-40A4-9644-C9210437D04B}" dt="2023-10-17T08:16:19.287" v="296" actId="26606"/>
          <ac:spMkLst>
            <pc:docMk/>
            <pc:sldMk cId="592970464" sldId="256"/>
            <ac:spMk id="292" creationId="{06087813-B81F-42C4-A0EA-F9078FB614C4}"/>
          </ac:spMkLst>
        </pc:spChg>
        <pc:spChg chg="add del">
          <ac:chgData name="Camilla Cselenyi" userId="85641a7c-0221-4885-ae6c-bdf54a064da6" providerId="ADAL" clId="{07550D20-496B-40A4-9644-C9210437D04B}" dt="2023-10-17T08:16:19.287" v="296" actId="26606"/>
          <ac:spMkLst>
            <pc:docMk/>
            <pc:sldMk cId="592970464" sldId="256"/>
            <ac:spMk id="293" creationId="{C4B295A1-75D3-4C3B-82E7-C5CFD80A7EA7}"/>
          </ac:spMkLst>
        </pc:spChg>
        <pc:spChg chg="add del">
          <ac:chgData name="Camilla Cselenyi" userId="85641a7c-0221-4885-ae6c-bdf54a064da6" providerId="ADAL" clId="{07550D20-496B-40A4-9644-C9210437D04B}" dt="2023-10-17T08:16:26.202" v="298" actId="26606"/>
          <ac:spMkLst>
            <pc:docMk/>
            <pc:sldMk cId="592970464" sldId="256"/>
            <ac:spMk id="296" creationId="{E906F54D-04EF-4345-A564-7A7B57B6CEB3}"/>
          </ac:spMkLst>
        </pc:spChg>
        <pc:spChg chg="add del">
          <ac:chgData name="Camilla Cselenyi" userId="85641a7c-0221-4885-ae6c-bdf54a064da6" providerId="ADAL" clId="{07550D20-496B-40A4-9644-C9210437D04B}" dt="2023-10-17T08:16:26.202" v="298" actId="26606"/>
          <ac:spMkLst>
            <pc:docMk/>
            <pc:sldMk cId="592970464" sldId="256"/>
            <ac:spMk id="297" creationId="{42D72763-8D2E-477E-ADFD-28E96A52FD68}"/>
          </ac:spMkLst>
        </pc:spChg>
        <pc:spChg chg="add del">
          <ac:chgData name="Camilla Cselenyi" userId="85641a7c-0221-4885-ae6c-bdf54a064da6" providerId="ADAL" clId="{07550D20-496B-40A4-9644-C9210437D04B}" dt="2023-10-17T08:16:26.202" v="298" actId="26606"/>
          <ac:spMkLst>
            <pc:docMk/>
            <pc:sldMk cId="592970464" sldId="256"/>
            <ac:spMk id="298" creationId="{4A63FA5D-402E-473D-AF05-018BE28B22FD}"/>
          </ac:spMkLst>
        </pc:spChg>
        <pc:spChg chg="add del">
          <ac:chgData name="Camilla Cselenyi" userId="85641a7c-0221-4885-ae6c-bdf54a064da6" providerId="ADAL" clId="{07550D20-496B-40A4-9644-C9210437D04B}" dt="2023-10-17T08:17:13.922" v="302" actId="26606"/>
          <ac:spMkLst>
            <pc:docMk/>
            <pc:sldMk cId="592970464" sldId="256"/>
            <ac:spMk id="314" creationId="{9733A6A7-E7EE-42C5-88DE-B09D16B38C13}"/>
          </ac:spMkLst>
        </pc:spChg>
        <pc:spChg chg="add del">
          <ac:chgData name="Camilla Cselenyi" userId="85641a7c-0221-4885-ae6c-bdf54a064da6" providerId="ADAL" clId="{07550D20-496B-40A4-9644-C9210437D04B}" dt="2023-10-17T08:17:13.922" v="302" actId="26606"/>
          <ac:spMkLst>
            <pc:docMk/>
            <pc:sldMk cId="592970464" sldId="256"/>
            <ac:spMk id="315" creationId="{94D786EB-944C-47D5-B631-899F4029B02E}"/>
          </ac:spMkLst>
        </pc:spChg>
        <pc:spChg chg="add del">
          <ac:chgData name="Camilla Cselenyi" userId="85641a7c-0221-4885-ae6c-bdf54a064da6" providerId="ADAL" clId="{07550D20-496B-40A4-9644-C9210437D04B}" dt="2023-10-17T08:17:13.922" v="302" actId="26606"/>
          <ac:spMkLst>
            <pc:docMk/>
            <pc:sldMk cId="592970464" sldId="256"/>
            <ac:spMk id="316" creationId="{BA6285CA-6AFA-4F27-AFB5-1B32CDE09B1A}"/>
          </ac:spMkLst>
        </pc:spChg>
        <pc:spChg chg="add del">
          <ac:chgData name="Camilla Cselenyi" userId="85641a7c-0221-4885-ae6c-bdf54a064da6" providerId="ADAL" clId="{07550D20-496B-40A4-9644-C9210437D04B}" dt="2023-10-17T08:18:13.243" v="304" actId="26606"/>
          <ac:spMkLst>
            <pc:docMk/>
            <pc:sldMk cId="592970464" sldId="256"/>
            <ac:spMk id="328" creationId="{EFFE9620-9C90-4BC3-B883-01E7265F5438}"/>
          </ac:spMkLst>
        </pc:spChg>
        <pc:spChg chg="add del">
          <ac:chgData name="Camilla Cselenyi" userId="85641a7c-0221-4885-ae6c-bdf54a064da6" providerId="ADAL" clId="{07550D20-496B-40A4-9644-C9210437D04B}" dt="2023-10-17T08:18:13.243" v="304" actId="26606"/>
          <ac:spMkLst>
            <pc:docMk/>
            <pc:sldMk cId="592970464" sldId="256"/>
            <ac:spMk id="329" creationId="{5CEAD642-85CF-4750-8432-7C80C901F001}"/>
          </ac:spMkLst>
        </pc:spChg>
        <pc:spChg chg="add del">
          <ac:chgData name="Camilla Cselenyi" userId="85641a7c-0221-4885-ae6c-bdf54a064da6" providerId="ADAL" clId="{07550D20-496B-40A4-9644-C9210437D04B}" dt="2023-10-17T08:18:13.243" v="304" actId="26606"/>
          <ac:spMkLst>
            <pc:docMk/>
            <pc:sldMk cId="592970464" sldId="256"/>
            <ac:spMk id="330" creationId="{FA33EEAE-15D5-4119-8C1E-89D943F911EF}"/>
          </ac:spMkLst>
        </pc:spChg>
        <pc:spChg chg="add del">
          <ac:chgData name="Camilla Cselenyi" userId="85641a7c-0221-4885-ae6c-bdf54a064da6" providerId="ADAL" clId="{07550D20-496B-40A4-9644-C9210437D04B}" dt="2023-10-17T08:18:13.243" v="304" actId="26606"/>
          <ac:spMkLst>
            <pc:docMk/>
            <pc:sldMk cId="592970464" sldId="256"/>
            <ac:spMk id="331" creationId="{835682F0-7BC6-4526-8BFA-58EA002C8085}"/>
          </ac:spMkLst>
        </pc:spChg>
        <pc:spChg chg="add del">
          <ac:chgData name="Camilla Cselenyi" userId="85641a7c-0221-4885-ae6c-bdf54a064da6" providerId="ADAL" clId="{07550D20-496B-40A4-9644-C9210437D04B}" dt="2023-10-17T10:35:10.336" v="5523" actId="26606"/>
          <ac:spMkLst>
            <pc:docMk/>
            <pc:sldMk cId="592970464" sldId="256"/>
            <ac:spMk id="333" creationId="{9B7AD9F6-8CE7-4299-8FC6-328F4DCD3FF9}"/>
          </ac:spMkLst>
        </pc:spChg>
        <pc:spChg chg="add del">
          <ac:chgData name="Camilla Cselenyi" userId="85641a7c-0221-4885-ae6c-bdf54a064da6" providerId="ADAL" clId="{07550D20-496B-40A4-9644-C9210437D04B}" dt="2023-10-17T10:35:10.336" v="5523" actId="26606"/>
          <ac:spMkLst>
            <pc:docMk/>
            <pc:sldMk cId="592970464" sldId="256"/>
            <ac:spMk id="334" creationId="{F49775AF-8896-43EE-92C6-83497D6DC56F}"/>
          </ac:spMkLst>
        </pc:spChg>
        <pc:spChg chg="add">
          <ac:chgData name="Camilla Cselenyi" userId="85641a7c-0221-4885-ae6c-bdf54a064da6" providerId="ADAL" clId="{07550D20-496B-40A4-9644-C9210437D04B}" dt="2023-10-17T10:35:10.336" v="5523" actId="26606"/>
          <ac:spMkLst>
            <pc:docMk/>
            <pc:sldMk cId="592970464" sldId="256"/>
            <ac:spMk id="339" creationId="{9B7AD9F6-8CE7-4299-8FC6-328F4DCD3FF9}"/>
          </ac:spMkLst>
        </pc:spChg>
        <pc:spChg chg="add">
          <ac:chgData name="Camilla Cselenyi" userId="85641a7c-0221-4885-ae6c-bdf54a064da6" providerId="ADAL" clId="{07550D20-496B-40A4-9644-C9210437D04B}" dt="2023-10-17T10:35:10.336" v="5523" actId="26606"/>
          <ac:spMkLst>
            <pc:docMk/>
            <pc:sldMk cId="592970464" sldId="256"/>
            <ac:spMk id="341" creationId="{F49775AF-8896-43EE-92C6-83497D6DC56F}"/>
          </ac:spMkLst>
        </pc:spChg>
        <pc:grpChg chg="add del">
          <ac:chgData name="Camilla Cselenyi" userId="85641a7c-0221-4885-ae6c-bdf54a064da6" providerId="ADAL" clId="{07550D20-496B-40A4-9644-C9210437D04B}" dt="2023-10-17T07:51:10.436" v="217" actId="26606"/>
          <ac:grpSpMkLst>
            <pc:docMk/>
            <pc:sldMk cId="592970464" sldId="256"/>
            <ac:grpSpMk id="25" creationId="{3C16EB93-E299-481D-A004-769603D375CE}"/>
          </ac:grpSpMkLst>
        </pc:grpChg>
        <pc:grpChg chg="add del">
          <ac:chgData name="Camilla Cselenyi" userId="85641a7c-0221-4885-ae6c-bdf54a064da6" providerId="ADAL" clId="{07550D20-496B-40A4-9644-C9210437D04B}" dt="2023-10-17T07:50:59.160" v="211" actId="26606"/>
          <ac:grpSpMkLst>
            <pc:docMk/>
            <pc:sldMk cId="592970464" sldId="256"/>
            <ac:grpSpMk id="53" creationId="{DCEEEBE1-DC7B-4168-90C6-DB88876E30DD}"/>
          </ac:grpSpMkLst>
        </pc:grpChg>
        <pc:grpChg chg="add del">
          <ac:chgData name="Camilla Cselenyi" userId="85641a7c-0221-4885-ae6c-bdf54a064da6" providerId="ADAL" clId="{07550D20-496B-40A4-9644-C9210437D04B}" dt="2023-10-17T07:51:10.436" v="217" actId="26606"/>
          <ac:grpSpMkLst>
            <pc:docMk/>
            <pc:sldMk cId="592970464" sldId="256"/>
            <ac:grpSpMk id="63" creationId="{E2548C40-4C00-4E91-BFA6-84B4D66225A4}"/>
          </ac:grpSpMkLst>
        </pc:grpChg>
        <pc:grpChg chg="add del">
          <ac:chgData name="Camilla Cselenyi" userId="85641a7c-0221-4885-ae6c-bdf54a064da6" providerId="ADAL" clId="{07550D20-496B-40A4-9644-C9210437D04B}" dt="2023-10-17T07:51:35.464" v="221" actId="26606"/>
          <ac:grpSpMkLst>
            <pc:docMk/>
            <pc:sldMk cId="592970464" sldId="256"/>
            <ac:grpSpMk id="85" creationId="{0350AF23-2606-421F-AB7B-23D9B48F3E9B}"/>
          </ac:grpSpMkLst>
        </pc:grpChg>
        <pc:grpChg chg="add del">
          <ac:chgData name="Camilla Cselenyi" userId="85641a7c-0221-4885-ae6c-bdf54a064da6" providerId="ADAL" clId="{07550D20-496B-40A4-9644-C9210437D04B}" dt="2023-10-17T07:55:41.882" v="261" actId="26606"/>
          <ac:grpSpMkLst>
            <pc:docMk/>
            <pc:sldMk cId="592970464" sldId="256"/>
            <ac:grpSpMk id="172" creationId="{A0064D7E-06DA-49C2-98D1-4C063EBE9ECE}"/>
          </ac:grpSpMkLst>
        </pc:grpChg>
        <pc:grpChg chg="add del">
          <ac:chgData name="Camilla Cselenyi" userId="85641a7c-0221-4885-ae6c-bdf54a064da6" providerId="ADAL" clId="{07550D20-496B-40A4-9644-C9210437D04B}" dt="2023-10-17T08:03:25.822" v="279" actId="26606"/>
          <ac:grpSpMkLst>
            <pc:docMk/>
            <pc:sldMk cId="592970464" sldId="256"/>
            <ac:grpSpMk id="239" creationId="{E2548C40-4C00-4E91-BFA6-84B4D66225A4}"/>
          </ac:grpSpMkLst>
        </pc:grpChg>
        <pc:grpChg chg="add del">
          <ac:chgData name="Camilla Cselenyi" userId="85641a7c-0221-4885-ae6c-bdf54a064da6" providerId="ADAL" clId="{07550D20-496B-40A4-9644-C9210437D04B}" dt="2023-10-17T08:03:25.822" v="279" actId="26606"/>
          <ac:grpSpMkLst>
            <pc:docMk/>
            <pc:sldMk cId="592970464" sldId="256"/>
            <ac:grpSpMk id="248" creationId="{3C16EB93-E299-481D-A004-769603D375CE}"/>
          </ac:grpSpMkLst>
        </pc:grpChg>
        <pc:grpChg chg="add del">
          <ac:chgData name="Camilla Cselenyi" userId="85641a7c-0221-4885-ae6c-bdf54a064da6" providerId="ADAL" clId="{07550D20-496B-40A4-9644-C9210437D04B}" dt="2023-10-17T08:03:49.032" v="285" actId="26606"/>
          <ac:grpSpMkLst>
            <pc:docMk/>
            <pc:sldMk cId="592970464" sldId="256"/>
            <ac:grpSpMk id="265" creationId="{0350AF23-2606-421F-AB7B-23D9B48F3E9B}"/>
          </ac:grpSpMkLst>
        </pc:grpChg>
        <pc:grpChg chg="add del">
          <ac:chgData name="Camilla Cselenyi" userId="85641a7c-0221-4885-ae6c-bdf54a064da6" providerId="ADAL" clId="{07550D20-496B-40A4-9644-C9210437D04B}" dt="2023-10-17T08:16:13.037" v="292" actId="26606"/>
          <ac:grpSpMkLst>
            <pc:docMk/>
            <pc:sldMk cId="592970464" sldId="256"/>
            <ac:grpSpMk id="282" creationId="{83DA8283-3FF4-47B3-9266-60768C743207}"/>
          </ac:grpSpMkLst>
        </pc:grpChg>
        <pc:grpChg chg="add del">
          <ac:chgData name="Camilla Cselenyi" userId="85641a7c-0221-4885-ae6c-bdf54a064da6" providerId="ADAL" clId="{07550D20-496B-40A4-9644-C9210437D04B}" dt="2023-10-17T08:16:19.287" v="296" actId="26606"/>
          <ac:grpSpMkLst>
            <pc:docMk/>
            <pc:sldMk cId="592970464" sldId="256"/>
            <ac:grpSpMk id="284" creationId="{ED38D1D7-BA30-4FF3-A0CC-9E90BB966274}"/>
          </ac:grpSpMkLst>
        </pc:grpChg>
        <pc:grpChg chg="add del">
          <ac:chgData name="Camilla Cselenyi" userId="85641a7c-0221-4885-ae6c-bdf54a064da6" providerId="ADAL" clId="{07550D20-496B-40A4-9644-C9210437D04B}" dt="2023-10-17T08:16:15.805" v="294" actId="26606"/>
          <ac:grpSpMkLst>
            <pc:docMk/>
            <pc:sldMk cId="592970464" sldId="256"/>
            <ac:grpSpMk id="290" creationId="{EA75029C-64B9-41D0-9540-75846D4B04A5}"/>
          </ac:grpSpMkLst>
        </pc:grpChg>
        <pc:grpChg chg="add del">
          <ac:chgData name="Camilla Cselenyi" userId="85641a7c-0221-4885-ae6c-bdf54a064da6" providerId="ADAL" clId="{07550D20-496B-40A4-9644-C9210437D04B}" dt="2023-10-17T08:17:13.922" v="302" actId="26606"/>
          <ac:grpSpMkLst>
            <pc:docMk/>
            <pc:sldMk cId="592970464" sldId="256"/>
            <ac:grpSpMk id="317" creationId="{91108A0F-8C78-4294-B028-9F09581FC0A3}"/>
          </ac:grpSpMkLst>
        </pc:grpChg>
        <pc:picChg chg="add del">
          <ac:chgData name="Camilla Cselenyi" userId="85641a7c-0221-4885-ae6c-bdf54a064da6" providerId="ADAL" clId="{07550D20-496B-40A4-9644-C9210437D04B}" dt="2023-10-17T07:48:25.247" v="195" actId="26606"/>
          <ac:picMkLst>
            <pc:docMk/>
            <pc:sldMk cId="592970464" sldId="256"/>
            <ac:picMk id="4" creationId="{112213AD-AE32-7D0A-6D03-6EBDE13EF7E7}"/>
          </ac:picMkLst>
        </pc:picChg>
        <pc:picChg chg="add del">
          <ac:chgData name="Camilla Cselenyi" userId="85641a7c-0221-4885-ae6c-bdf54a064da6" providerId="ADAL" clId="{07550D20-496B-40A4-9644-C9210437D04B}" dt="2023-10-17T07:50:28.213" v="197" actId="26606"/>
          <ac:picMkLst>
            <pc:docMk/>
            <pc:sldMk cId="592970464" sldId="256"/>
            <ac:picMk id="19" creationId="{60DA8043-939C-FB66-B14A-FDF1056391B6}"/>
          </ac:picMkLst>
        </pc:picChg>
        <pc:picChg chg="add del">
          <ac:chgData name="Camilla Cselenyi" userId="85641a7c-0221-4885-ae6c-bdf54a064da6" providerId="ADAL" clId="{07550D20-496B-40A4-9644-C9210437D04B}" dt="2023-10-17T07:50:35.156" v="199" actId="26606"/>
          <ac:picMkLst>
            <pc:docMk/>
            <pc:sldMk cId="592970464" sldId="256"/>
            <ac:picMk id="24" creationId="{65D0C338-49B9-BCEC-8A86-0B9420D333BE}"/>
          </ac:picMkLst>
        </pc:picChg>
        <pc:picChg chg="add del">
          <ac:chgData name="Camilla Cselenyi" userId="85641a7c-0221-4885-ae6c-bdf54a064da6" providerId="ADAL" clId="{07550D20-496B-40A4-9644-C9210437D04B}" dt="2023-10-17T07:50:41.516" v="201" actId="26606"/>
          <ac:picMkLst>
            <pc:docMk/>
            <pc:sldMk cId="592970464" sldId="256"/>
            <ac:picMk id="29" creationId="{AAB7D626-0407-B510-56DB-B83BE449D60D}"/>
          </ac:picMkLst>
        </pc:picChg>
        <pc:picChg chg="add del">
          <ac:chgData name="Camilla Cselenyi" userId="85641a7c-0221-4885-ae6c-bdf54a064da6" providerId="ADAL" clId="{07550D20-496B-40A4-9644-C9210437D04B}" dt="2023-10-17T07:50:47.291" v="203" actId="26606"/>
          <ac:picMkLst>
            <pc:docMk/>
            <pc:sldMk cId="592970464" sldId="256"/>
            <ac:picMk id="32" creationId="{222F6210-6D18-73BA-3E9A-01C0B3CADCF8}"/>
          </ac:picMkLst>
        </pc:picChg>
        <pc:picChg chg="add del">
          <ac:chgData name="Camilla Cselenyi" userId="85641a7c-0221-4885-ae6c-bdf54a064da6" providerId="ADAL" clId="{07550D20-496B-40A4-9644-C9210437D04B}" dt="2023-10-17T07:50:51.233" v="205" actId="26606"/>
          <ac:picMkLst>
            <pc:docMk/>
            <pc:sldMk cId="592970464" sldId="256"/>
            <ac:picMk id="39" creationId="{2B19274B-8E6F-8E8D-C411-292440207444}"/>
          </ac:picMkLst>
        </pc:picChg>
        <pc:picChg chg="add del">
          <ac:chgData name="Camilla Cselenyi" userId="85641a7c-0221-4885-ae6c-bdf54a064da6" providerId="ADAL" clId="{07550D20-496B-40A4-9644-C9210437D04B}" dt="2023-10-17T07:50:54.283" v="207" actId="26606"/>
          <ac:picMkLst>
            <pc:docMk/>
            <pc:sldMk cId="592970464" sldId="256"/>
            <ac:picMk id="42" creationId="{F2A8BB80-3FDF-3E68-8A3A-9F78F6F5B44B}"/>
          </ac:picMkLst>
        </pc:picChg>
        <pc:picChg chg="add del">
          <ac:chgData name="Camilla Cselenyi" userId="85641a7c-0221-4885-ae6c-bdf54a064da6" providerId="ADAL" clId="{07550D20-496B-40A4-9644-C9210437D04B}" dt="2023-10-17T07:50:59.160" v="211" actId="26606"/>
          <ac:picMkLst>
            <pc:docMk/>
            <pc:sldMk cId="592970464" sldId="256"/>
            <ac:picMk id="52" creationId="{8324B3EA-A4F4-FB7B-1499-92C348DD4B42}"/>
          </ac:picMkLst>
        </pc:picChg>
        <pc:picChg chg="add del">
          <ac:chgData name="Camilla Cselenyi" userId="85641a7c-0221-4885-ae6c-bdf54a064da6" providerId="ADAL" clId="{07550D20-496B-40A4-9644-C9210437D04B}" dt="2023-10-17T07:51:05.279" v="215" actId="26606"/>
          <ac:picMkLst>
            <pc:docMk/>
            <pc:sldMk cId="592970464" sldId="256"/>
            <ac:picMk id="59" creationId="{BA169E5D-8900-F903-0992-0CC4F3856D29}"/>
          </ac:picMkLst>
        </pc:picChg>
        <pc:picChg chg="add del">
          <ac:chgData name="Camilla Cselenyi" userId="85641a7c-0221-4885-ae6c-bdf54a064da6" providerId="ADAL" clId="{07550D20-496B-40A4-9644-C9210437D04B}" dt="2023-10-17T07:51:10.436" v="217" actId="26606"/>
          <ac:picMkLst>
            <pc:docMk/>
            <pc:sldMk cId="592970464" sldId="256"/>
            <ac:picMk id="75" creationId="{CE341695-4FF4-D61A-E180-6C2994EADC69}"/>
          </ac:picMkLst>
        </pc:picChg>
        <pc:picChg chg="add del">
          <ac:chgData name="Camilla Cselenyi" userId="85641a7c-0221-4885-ae6c-bdf54a064da6" providerId="ADAL" clId="{07550D20-496B-40A4-9644-C9210437D04B}" dt="2023-10-17T07:51:25.497" v="219" actId="26606"/>
          <ac:picMkLst>
            <pc:docMk/>
            <pc:sldMk cId="592970464" sldId="256"/>
            <ac:picMk id="79" creationId="{148D1D13-5C30-A900-DFDA-703FC101C09A}"/>
          </ac:picMkLst>
        </pc:picChg>
        <pc:picChg chg="add del">
          <ac:chgData name="Camilla Cselenyi" userId="85641a7c-0221-4885-ae6c-bdf54a064da6" providerId="ADAL" clId="{07550D20-496B-40A4-9644-C9210437D04B}" dt="2023-10-17T07:51:35.464" v="221" actId="26606"/>
          <ac:picMkLst>
            <pc:docMk/>
            <pc:sldMk cId="592970464" sldId="256"/>
            <ac:picMk id="84" creationId="{C670F1C5-B363-2DE5-4358-4AD3E5ABDBA6}"/>
          </ac:picMkLst>
        </pc:picChg>
        <pc:picChg chg="add del">
          <ac:chgData name="Camilla Cselenyi" userId="85641a7c-0221-4885-ae6c-bdf54a064da6" providerId="ADAL" clId="{07550D20-496B-40A4-9644-C9210437D04B}" dt="2023-10-17T07:51:39.989" v="223" actId="26606"/>
          <ac:picMkLst>
            <pc:docMk/>
            <pc:sldMk cId="592970464" sldId="256"/>
            <ac:picMk id="95" creationId="{606EC275-6AD2-72FF-9080-FCAB0905E9EB}"/>
          </ac:picMkLst>
        </pc:picChg>
        <pc:picChg chg="add del">
          <ac:chgData name="Camilla Cselenyi" userId="85641a7c-0221-4885-ae6c-bdf54a064da6" providerId="ADAL" clId="{07550D20-496B-40A4-9644-C9210437D04B}" dt="2023-10-17T07:51:46.869" v="227" actId="26606"/>
          <ac:picMkLst>
            <pc:docMk/>
            <pc:sldMk cId="592970464" sldId="256"/>
            <ac:picMk id="97" creationId="{E4590996-4BE2-0D62-BF79-E062650E0D71}"/>
          </ac:picMkLst>
        </pc:picChg>
        <pc:picChg chg="add del">
          <ac:chgData name="Camilla Cselenyi" userId="85641a7c-0221-4885-ae6c-bdf54a064da6" providerId="ADAL" clId="{07550D20-496B-40A4-9644-C9210437D04B}" dt="2023-10-17T07:51:53.221" v="229" actId="26606"/>
          <ac:picMkLst>
            <pc:docMk/>
            <pc:sldMk cId="592970464" sldId="256"/>
            <ac:picMk id="102" creationId="{148D1D13-5C30-A900-DFDA-703FC101C09A}"/>
          </ac:picMkLst>
        </pc:picChg>
        <pc:picChg chg="add del">
          <ac:chgData name="Camilla Cselenyi" userId="85641a7c-0221-4885-ae6c-bdf54a064da6" providerId="ADAL" clId="{07550D20-496B-40A4-9644-C9210437D04B}" dt="2023-10-17T07:51:58.148" v="231" actId="26606"/>
          <ac:picMkLst>
            <pc:docMk/>
            <pc:sldMk cId="592970464" sldId="256"/>
            <ac:picMk id="106" creationId="{DC3C9C96-D45F-2066-2E87-32F010545A58}"/>
          </ac:picMkLst>
        </pc:picChg>
        <pc:picChg chg="add del">
          <ac:chgData name="Camilla Cselenyi" userId="85641a7c-0221-4885-ae6c-bdf54a064da6" providerId="ADAL" clId="{07550D20-496B-40A4-9644-C9210437D04B}" dt="2023-10-17T07:52:06.258" v="233" actId="26606"/>
          <ac:picMkLst>
            <pc:docMk/>
            <pc:sldMk cId="592970464" sldId="256"/>
            <ac:picMk id="112" creationId="{BD632391-3623-6548-3DE3-6750FB8650BE}"/>
          </ac:picMkLst>
        </pc:picChg>
        <pc:picChg chg="add del">
          <ac:chgData name="Camilla Cselenyi" userId="85641a7c-0221-4885-ae6c-bdf54a064da6" providerId="ADAL" clId="{07550D20-496B-40A4-9644-C9210437D04B}" dt="2023-10-17T07:52:07.431" v="235" actId="26606"/>
          <ac:picMkLst>
            <pc:docMk/>
            <pc:sldMk cId="592970464" sldId="256"/>
            <ac:picMk id="117" creationId="{6F8192E9-E728-7C8B-57E9-CD43BEEFDC09}"/>
          </ac:picMkLst>
        </pc:picChg>
        <pc:picChg chg="add del">
          <ac:chgData name="Camilla Cselenyi" userId="85641a7c-0221-4885-ae6c-bdf54a064da6" providerId="ADAL" clId="{07550D20-496B-40A4-9644-C9210437D04B}" dt="2023-10-17T07:52:13.590" v="239" actId="26606"/>
          <ac:picMkLst>
            <pc:docMk/>
            <pc:sldMk cId="592970464" sldId="256"/>
            <ac:picMk id="124" creationId="{670F0033-0A5B-8755-E992-2775AA44F137}"/>
          </ac:picMkLst>
        </pc:picChg>
        <pc:picChg chg="add del">
          <ac:chgData name="Camilla Cselenyi" userId="85641a7c-0221-4885-ae6c-bdf54a064da6" providerId="ADAL" clId="{07550D20-496B-40A4-9644-C9210437D04B}" dt="2023-10-17T07:52:16.391" v="241" actId="26606"/>
          <ac:picMkLst>
            <pc:docMk/>
            <pc:sldMk cId="592970464" sldId="256"/>
            <ac:picMk id="129" creationId="{60DA8043-939C-FB66-B14A-FDF1056391B6}"/>
          </ac:picMkLst>
        </pc:picChg>
        <pc:picChg chg="add del">
          <ac:chgData name="Camilla Cselenyi" userId="85641a7c-0221-4885-ae6c-bdf54a064da6" providerId="ADAL" clId="{07550D20-496B-40A4-9644-C9210437D04B}" dt="2023-10-17T07:52:26.826" v="245" actId="26606"/>
          <ac:picMkLst>
            <pc:docMk/>
            <pc:sldMk cId="592970464" sldId="256"/>
            <ac:picMk id="135" creationId="{85724A8D-DE9F-E0D1-5A30-B58236749BC0}"/>
          </ac:picMkLst>
        </pc:picChg>
        <pc:picChg chg="add del">
          <ac:chgData name="Camilla Cselenyi" userId="85641a7c-0221-4885-ae6c-bdf54a064da6" providerId="ADAL" clId="{07550D20-496B-40A4-9644-C9210437D04B}" dt="2023-10-17T07:52:40.594" v="247" actId="26606"/>
          <ac:picMkLst>
            <pc:docMk/>
            <pc:sldMk cId="592970464" sldId="256"/>
            <ac:picMk id="140" creationId="{5CBFC1CD-06A6-3A11-E457-777DAED0FFA9}"/>
          </ac:picMkLst>
        </pc:picChg>
        <pc:picChg chg="add del">
          <ac:chgData name="Camilla Cselenyi" userId="85641a7c-0221-4885-ae6c-bdf54a064da6" providerId="ADAL" clId="{07550D20-496B-40A4-9644-C9210437D04B}" dt="2023-10-17T07:52:42.582" v="249" actId="26606"/>
          <ac:picMkLst>
            <pc:docMk/>
            <pc:sldMk cId="592970464" sldId="256"/>
            <ac:picMk id="146" creationId="{222F6210-6D18-73BA-3E9A-01C0B3CADCF8}"/>
          </ac:picMkLst>
        </pc:picChg>
        <pc:picChg chg="add del">
          <ac:chgData name="Camilla Cselenyi" userId="85641a7c-0221-4885-ae6c-bdf54a064da6" providerId="ADAL" clId="{07550D20-496B-40A4-9644-C9210437D04B}" dt="2023-10-17T07:53:48.381" v="253" actId="26606"/>
          <ac:picMkLst>
            <pc:docMk/>
            <pc:sldMk cId="592970464" sldId="256"/>
            <ac:picMk id="152" creationId="{CA66B569-A554-6499-0FBE-3533EB6A7518}"/>
          </ac:picMkLst>
        </pc:picChg>
        <pc:picChg chg="add del">
          <ac:chgData name="Camilla Cselenyi" userId="85641a7c-0221-4885-ae6c-bdf54a064da6" providerId="ADAL" clId="{07550D20-496B-40A4-9644-C9210437D04B}" dt="2023-10-17T07:54:37.367" v="255" actId="26606"/>
          <ac:picMkLst>
            <pc:docMk/>
            <pc:sldMk cId="592970464" sldId="256"/>
            <ac:picMk id="158" creationId="{E5090407-B829-71D9-ACD8-3C6451E75B34}"/>
          </ac:picMkLst>
        </pc:picChg>
        <pc:picChg chg="add del">
          <ac:chgData name="Camilla Cselenyi" userId="85641a7c-0221-4885-ae6c-bdf54a064da6" providerId="ADAL" clId="{07550D20-496B-40A4-9644-C9210437D04B}" dt="2023-10-17T07:55:06.153" v="257" actId="26606"/>
          <ac:picMkLst>
            <pc:docMk/>
            <pc:sldMk cId="592970464" sldId="256"/>
            <ac:picMk id="161" creationId="{5CBFC1CD-06A6-3A11-E457-777DAED0FFA9}"/>
          </ac:picMkLst>
        </pc:picChg>
        <pc:picChg chg="add del">
          <ac:chgData name="Camilla Cselenyi" userId="85641a7c-0221-4885-ae6c-bdf54a064da6" providerId="ADAL" clId="{07550D20-496B-40A4-9644-C9210437D04B}" dt="2023-10-17T07:55:31.135" v="259" actId="26606"/>
          <ac:picMkLst>
            <pc:docMk/>
            <pc:sldMk cId="592970464" sldId="256"/>
            <ac:picMk id="168" creationId="{112213AD-AE32-7D0A-6D03-6EBDE13EF7E7}"/>
          </ac:picMkLst>
        </pc:picChg>
        <pc:picChg chg="add del">
          <ac:chgData name="Camilla Cselenyi" userId="85641a7c-0221-4885-ae6c-bdf54a064da6" providerId="ADAL" clId="{07550D20-496B-40A4-9644-C9210437D04B}" dt="2023-10-17T07:55:41.882" v="261" actId="26606"/>
          <ac:picMkLst>
            <pc:docMk/>
            <pc:sldMk cId="592970464" sldId="256"/>
            <ac:picMk id="200" creationId="{799E3C72-1677-6549-0274-D33376D3E0BF}"/>
          </ac:picMkLst>
        </pc:picChg>
        <pc:picChg chg="add del">
          <ac:chgData name="Camilla Cselenyi" userId="85641a7c-0221-4885-ae6c-bdf54a064da6" providerId="ADAL" clId="{07550D20-496B-40A4-9644-C9210437D04B}" dt="2023-10-17T07:55:45.513" v="263" actId="26606"/>
          <ac:picMkLst>
            <pc:docMk/>
            <pc:sldMk cId="592970464" sldId="256"/>
            <ac:picMk id="203" creationId="{5CBFC1CD-06A6-3A11-E457-777DAED0FFA9}"/>
          </ac:picMkLst>
        </pc:picChg>
        <pc:picChg chg="add del">
          <ac:chgData name="Camilla Cselenyi" userId="85641a7c-0221-4885-ae6c-bdf54a064da6" providerId="ADAL" clId="{07550D20-496B-40A4-9644-C9210437D04B}" dt="2023-10-17T07:55:51.012" v="265" actId="26606"/>
          <ac:picMkLst>
            <pc:docMk/>
            <pc:sldMk cId="592970464" sldId="256"/>
            <ac:picMk id="211" creationId="{65D0C338-49B9-BCEC-8A86-0B9420D333BE}"/>
          </ac:picMkLst>
        </pc:picChg>
        <pc:picChg chg="add del">
          <ac:chgData name="Camilla Cselenyi" userId="85641a7c-0221-4885-ae6c-bdf54a064da6" providerId="ADAL" clId="{07550D20-496B-40A4-9644-C9210437D04B}" dt="2023-10-17T07:56:02.464" v="267" actId="26606"/>
          <ac:picMkLst>
            <pc:docMk/>
            <pc:sldMk cId="592970464" sldId="256"/>
            <ac:picMk id="216" creationId="{AAB7D626-0407-B510-56DB-B83BE449D60D}"/>
          </ac:picMkLst>
        </pc:picChg>
        <pc:picChg chg="add del">
          <ac:chgData name="Camilla Cselenyi" userId="85641a7c-0221-4885-ae6c-bdf54a064da6" providerId="ADAL" clId="{07550D20-496B-40A4-9644-C9210437D04B}" dt="2023-10-17T07:56:06.709" v="269" actId="26606"/>
          <ac:picMkLst>
            <pc:docMk/>
            <pc:sldMk cId="592970464" sldId="256"/>
            <ac:picMk id="219" creationId="{222F6210-6D18-73BA-3E9A-01C0B3CADCF8}"/>
          </ac:picMkLst>
        </pc:picChg>
        <pc:picChg chg="add del">
          <ac:chgData name="Camilla Cselenyi" userId="85641a7c-0221-4885-ae6c-bdf54a064da6" providerId="ADAL" clId="{07550D20-496B-40A4-9644-C9210437D04B}" dt="2023-10-17T07:56:15.300" v="273" actId="26606"/>
          <ac:picMkLst>
            <pc:docMk/>
            <pc:sldMk cId="592970464" sldId="256"/>
            <ac:picMk id="225" creationId="{CA66B569-A554-6499-0FBE-3533EB6A7518}"/>
          </ac:picMkLst>
        </pc:picChg>
        <pc:picChg chg="add del">
          <ac:chgData name="Camilla Cselenyi" userId="85641a7c-0221-4885-ae6c-bdf54a064da6" providerId="ADAL" clId="{07550D20-496B-40A4-9644-C9210437D04B}" dt="2023-10-17T07:56:24.394" v="275" actId="26606"/>
          <ac:picMkLst>
            <pc:docMk/>
            <pc:sldMk cId="592970464" sldId="256"/>
            <ac:picMk id="230" creationId="{3B560552-F399-CF46-CEAF-C9864AC8BD83}"/>
          </ac:picMkLst>
        </pc:picChg>
        <pc:picChg chg="add del">
          <ac:chgData name="Camilla Cselenyi" userId="85641a7c-0221-4885-ae6c-bdf54a064da6" providerId="ADAL" clId="{07550D20-496B-40A4-9644-C9210437D04B}" dt="2023-10-17T07:56:28.629" v="277" actId="26606"/>
          <ac:picMkLst>
            <pc:docMk/>
            <pc:sldMk cId="592970464" sldId="256"/>
            <ac:picMk id="234" creationId="{BD632391-3623-6548-3DE3-6750FB8650BE}"/>
          </ac:picMkLst>
        </pc:picChg>
        <pc:picChg chg="add del">
          <ac:chgData name="Camilla Cselenyi" userId="85641a7c-0221-4885-ae6c-bdf54a064da6" providerId="ADAL" clId="{07550D20-496B-40A4-9644-C9210437D04B}" dt="2023-10-17T08:03:25.822" v="279" actId="26606"/>
          <ac:picMkLst>
            <pc:docMk/>
            <pc:sldMk cId="592970464" sldId="256"/>
            <ac:picMk id="252" creationId="{CE341695-4FF4-D61A-E180-6C2994EADC69}"/>
          </ac:picMkLst>
        </pc:picChg>
        <pc:picChg chg="add del">
          <ac:chgData name="Camilla Cselenyi" userId="85641a7c-0221-4885-ae6c-bdf54a064da6" providerId="ADAL" clId="{07550D20-496B-40A4-9644-C9210437D04B}" dt="2023-10-17T08:03:37.848" v="281" actId="26606"/>
          <ac:picMkLst>
            <pc:docMk/>
            <pc:sldMk cId="592970464" sldId="256"/>
            <ac:picMk id="256" creationId="{606EC275-6AD2-72FF-9080-FCAB0905E9EB}"/>
          </ac:picMkLst>
        </pc:picChg>
        <pc:picChg chg="add del">
          <ac:chgData name="Camilla Cselenyi" userId="85641a7c-0221-4885-ae6c-bdf54a064da6" providerId="ADAL" clId="{07550D20-496B-40A4-9644-C9210437D04B}" dt="2023-10-17T08:03:47.233" v="283" actId="26606"/>
          <ac:picMkLst>
            <pc:docMk/>
            <pc:sldMk cId="592970464" sldId="256"/>
            <ac:picMk id="260" creationId="{8BF9E7A7-344B-5409-AD7E-FB574ED4D27D}"/>
          </ac:picMkLst>
        </pc:picChg>
        <pc:picChg chg="add del">
          <ac:chgData name="Camilla Cselenyi" userId="85641a7c-0221-4885-ae6c-bdf54a064da6" providerId="ADAL" clId="{07550D20-496B-40A4-9644-C9210437D04B}" dt="2023-10-17T08:03:49.032" v="285" actId="26606"/>
          <ac:picMkLst>
            <pc:docMk/>
            <pc:sldMk cId="592970464" sldId="256"/>
            <ac:picMk id="264" creationId="{C670F1C5-B363-2DE5-4358-4AD3E5ABDBA6}"/>
          </ac:picMkLst>
        </pc:picChg>
        <pc:picChg chg="add mod ord">
          <ac:chgData name="Camilla Cselenyi" userId="85641a7c-0221-4885-ae6c-bdf54a064da6" providerId="ADAL" clId="{07550D20-496B-40A4-9644-C9210437D04B}" dt="2023-10-17T10:35:10.336" v="5523" actId="26606"/>
          <ac:picMkLst>
            <pc:docMk/>
            <pc:sldMk cId="592970464" sldId="256"/>
            <ac:picMk id="275" creationId="{8BF9E7A7-344B-5409-AD7E-FB574ED4D27D}"/>
          </ac:picMkLst>
        </pc:picChg>
        <pc:cxnChg chg="add del">
          <ac:chgData name="Camilla Cselenyi" userId="85641a7c-0221-4885-ae6c-bdf54a064da6" providerId="ADAL" clId="{07550D20-496B-40A4-9644-C9210437D04B}" dt="2023-10-17T07:52:06.258" v="233" actId="26606"/>
          <ac:cxnSpMkLst>
            <pc:docMk/>
            <pc:sldMk cId="592970464" sldId="256"/>
            <ac:cxnSpMk id="113" creationId="{326FE4BA-3BD1-4AB3-A3EB-39FF16D96403}"/>
          </ac:cxnSpMkLst>
        </pc:cxnChg>
        <pc:cxnChg chg="add del mod">
          <ac:chgData name="Camilla Cselenyi" userId="85641a7c-0221-4885-ae6c-bdf54a064da6" providerId="ADAL" clId="{07550D20-496B-40A4-9644-C9210437D04B}" dt="2023-10-17T07:52:06.258" v="233" actId="26606"/>
          <ac:cxnSpMkLst>
            <pc:docMk/>
            <pc:sldMk cId="592970464" sldId="256"/>
            <ac:cxnSpMk id="114" creationId="{CBD85EF3-E980-4EF9-BF91-C0540D302A95}"/>
          </ac:cxnSpMkLst>
        </pc:cxnChg>
        <pc:cxnChg chg="add del">
          <ac:chgData name="Camilla Cselenyi" userId="85641a7c-0221-4885-ae6c-bdf54a064da6" providerId="ADAL" clId="{07550D20-496B-40A4-9644-C9210437D04B}" dt="2023-10-17T07:52:07.431" v="235" actId="26606"/>
          <ac:cxnSpMkLst>
            <pc:docMk/>
            <pc:sldMk cId="592970464" sldId="256"/>
            <ac:cxnSpMk id="119" creationId="{6D4C177C-581F-4CC8-A686-0B6D25DC6A70}"/>
          </ac:cxnSpMkLst>
        </pc:cxnChg>
        <pc:cxnChg chg="add del">
          <ac:chgData name="Camilla Cselenyi" userId="85641a7c-0221-4885-ae6c-bdf54a064da6" providerId="ADAL" clId="{07550D20-496B-40A4-9644-C9210437D04B}" dt="2023-10-17T07:52:07.431" v="235" actId="26606"/>
          <ac:cxnSpMkLst>
            <pc:docMk/>
            <pc:sldMk cId="592970464" sldId="256"/>
            <ac:cxnSpMk id="120" creationId="{F3C8C2E5-55C2-48F4-A36A-473F2254C302}"/>
          </ac:cxnSpMkLst>
        </pc:cxnChg>
        <pc:cxnChg chg="add del">
          <ac:chgData name="Camilla Cselenyi" userId="85641a7c-0221-4885-ae6c-bdf54a064da6" providerId="ADAL" clId="{07550D20-496B-40A4-9644-C9210437D04B}" dt="2023-10-17T07:52:07.431" v="235" actId="26606"/>
          <ac:cxnSpMkLst>
            <pc:docMk/>
            <pc:sldMk cId="592970464" sldId="256"/>
            <ac:cxnSpMk id="121" creationId="{05B8EA5E-9C54-40D2-A319-5533E7D50E3C}"/>
          </ac:cxnSpMkLst>
        </pc:cxnChg>
        <pc:cxnChg chg="add del">
          <ac:chgData name="Camilla Cselenyi" userId="85641a7c-0221-4885-ae6c-bdf54a064da6" providerId="ADAL" clId="{07550D20-496B-40A4-9644-C9210437D04B}" dt="2023-10-17T07:56:28.629" v="277" actId="26606"/>
          <ac:cxnSpMkLst>
            <pc:docMk/>
            <pc:sldMk cId="592970464" sldId="256"/>
            <ac:cxnSpMk id="235" creationId="{326FE4BA-3BD1-4AB3-A3EB-39FF16D96403}"/>
          </ac:cxnSpMkLst>
        </pc:cxnChg>
        <pc:cxnChg chg="add del mod">
          <ac:chgData name="Camilla Cselenyi" userId="85641a7c-0221-4885-ae6c-bdf54a064da6" providerId="ADAL" clId="{07550D20-496B-40A4-9644-C9210437D04B}" dt="2023-10-17T07:56:28.629" v="277" actId="26606"/>
          <ac:cxnSpMkLst>
            <pc:docMk/>
            <pc:sldMk cId="592970464" sldId="256"/>
            <ac:cxnSpMk id="236" creationId="{CBD85EF3-E980-4EF9-BF91-C0540D302A95}"/>
          </ac:cxnSpMkLst>
        </pc:cxnChg>
        <pc:cxnChg chg="add del">
          <ac:chgData name="Camilla Cselenyi" userId="85641a7c-0221-4885-ae6c-bdf54a064da6" providerId="ADAL" clId="{07550D20-496B-40A4-9644-C9210437D04B}" dt="2023-10-17T08:16:26.202" v="298" actId="26606"/>
          <ac:cxnSpMkLst>
            <pc:docMk/>
            <pc:sldMk cId="592970464" sldId="256"/>
            <ac:cxnSpMk id="299" creationId="{B20D3D82-8B25-4DD9-9924-4CEAD450CD21}"/>
          </ac:cxnSpMkLst>
        </pc:cxnChg>
      </pc:sldChg>
      <pc:sldChg chg="addSp delSp modSp new del mod setBg modClrScheme addAnim delAnim chgLayout">
        <pc:chgData name="Camilla Cselenyi" userId="85641a7c-0221-4885-ae6c-bdf54a064da6" providerId="ADAL" clId="{07550D20-496B-40A4-9644-C9210437D04B}" dt="2023-10-17T07:47:16.844" v="145" actId="2696"/>
        <pc:sldMkLst>
          <pc:docMk/>
          <pc:sldMk cId="1604038310" sldId="256"/>
        </pc:sldMkLst>
        <pc:spChg chg="mod">
          <ac:chgData name="Camilla Cselenyi" userId="85641a7c-0221-4885-ae6c-bdf54a064da6" providerId="ADAL" clId="{07550D20-496B-40A4-9644-C9210437D04B}" dt="2023-10-17T07:46:49.744" v="144" actId="26606"/>
          <ac:spMkLst>
            <pc:docMk/>
            <pc:sldMk cId="1604038310" sldId="256"/>
            <ac:spMk id="2" creationId="{BDF7F9DE-0A94-50B1-00E7-D6B7814CCA92}"/>
          </ac:spMkLst>
        </pc:spChg>
        <pc:spChg chg="mod">
          <ac:chgData name="Camilla Cselenyi" userId="85641a7c-0221-4885-ae6c-bdf54a064da6" providerId="ADAL" clId="{07550D20-496B-40A4-9644-C9210437D04B}" dt="2023-10-17T07:46:49.744" v="144" actId="26606"/>
          <ac:spMkLst>
            <pc:docMk/>
            <pc:sldMk cId="1604038310" sldId="256"/>
            <ac:spMk id="3" creationId="{453EECDA-3D54-6A30-1F4C-6748B2EB4672}"/>
          </ac:spMkLst>
        </pc:spChg>
        <pc:spChg chg="add del">
          <ac:chgData name="Camilla Cselenyi" userId="85641a7c-0221-4885-ae6c-bdf54a064da6" providerId="ADAL" clId="{07550D20-496B-40A4-9644-C9210437D04B}" dt="2023-10-17T07:46:49.744" v="144" actId="26606"/>
          <ac:spMkLst>
            <pc:docMk/>
            <pc:sldMk cId="1604038310" sldId="256"/>
            <ac:spMk id="9" creationId="{736ACF6A-FC06-4E10-819E-2E7BC6978872}"/>
          </ac:spMkLst>
        </pc:spChg>
        <pc:spChg chg="add del">
          <ac:chgData name="Camilla Cselenyi" userId="85641a7c-0221-4885-ae6c-bdf54a064da6" providerId="ADAL" clId="{07550D20-496B-40A4-9644-C9210437D04B}" dt="2023-10-17T07:46:49.744" v="144" actId="26606"/>
          <ac:spMkLst>
            <pc:docMk/>
            <pc:sldMk cId="1604038310" sldId="256"/>
            <ac:spMk id="11" creationId="{55F12CF4-2DA8-61EA-0A5C-3753DDDAD188}"/>
          </ac:spMkLst>
        </pc:spChg>
        <pc:spChg chg="add del">
          <ac:chgData name="Camilla Cselenyi" userId="85641a7c-0221-4885-ae6c-bdf54a064da6" providerId="ADAL" clId="{07550D20-496B-40A4-9644-C9210437D04B}" dt="2023-10-17T07:45:57.837" v="139" actId="26606"/>
          <ac:spMkLst>
            <pc:docMk/>
            <pc:sldMk cId="1604038310" sldId="256"/>
            <ac:spMk id="18" creationId="{81BC67A1-175E-439E-85E2-88911C119814}"/>
          </ac:spMkLst>
        </pc:spChg>
        <pc:spChg chg="add del">
          <ac:chgData name="Camilla Cselenyi" userId="85641a7c-0221-4885-ae6c-bdf54a064da6" providerId="ADAL" clId="{07550D20-496B-40A4-9644-C9210437D04B}" dt="2023-10-17T07:45:57.837" v="139" actId="26606"/>
          <ac:spMkLst>
            <pc:docMk/>
            <pc:sldMk cId="1604038310" sldId="256"/>
            <ac:spMk id="20" creationId="{94A7B82C-30F1-42B4-BE36-3DB42DD517D1}"/>
          </ac:spMkLst>
        </pc:spChg>
        <pc:spChg chg="add del">
          <ac:chgData name="Camilla Cselenyi" userId="85641a7c-0221-4885-ae6c-bdf54a064da6" providerId="ADAL" clId="{07550D20-496B-40A4-9644-C9210437D04B}" dt="2023-10-17T07:45:57.837" v="139" actId="26606"/>
          <ac:spMkLst>
            <pc:docMk/>
            <pc:sldMk cId="1604038310" sldId="256"/>
            <ac:spMk id="22" creationId="{43CA1578-CEEB-41BB-8068-C0DA02C36C52}"/>
          </ac:spMkLst>
        </pc:spChg>
        <pc:spChg chg="add del">
          <ac:chgData name="Camilla Cselenyi" userId="85641a7c-0221-4885-ae6c-bdf54a064da6" providerId="ADAL" clId="{07550D20-496B-40A4-9644-C9210437D04B}" dt="2023-10-17T07:46:49.697" v="143" actId="26606"/>
          <ac:spMkLst>
            <pc:docMk/>
            <pc:sldMk cId="1604038310" sldId="256"/>
            <ac:spMk id="65" creationId="{C56AE383-06A1-42D3-B1AF-CE22194F54B7}"/>
          </ac:spMkLst>
        </pc:spChg>
        <pc:spChg chg="add del">
          <ac:chgData name="Camilla Cselenyi" userId="85641a7c-0221-4885-ae6c-bdf54a064da6" providerId="ADAL" clId="{07550D20-496B-40A4-9644-C9210437D04B}" dt="2023-10-17T07:46:49.697" v="143" actId="26606"/>
          <ac:spMkLst>
            <pc:docMk/>
            <pc:sldMk cId="1604038310" sldId="256"/>
            <ac:spMk id="66" creationId="{3D70B90B-BED1-4715-9BFE-9622C47A2B2F}"/>
          </ac:spMkLst>
        </pc:spChg>
        <pc:spChg chg="add">
          <ac:chgData name="Camilla Cselenyi" userId="85641a7c-0221-4885-ae6c-bdf54a064da6" providerId="ADAL" clId="{07550D20-496B-40A4-9644-C9210437D04B}" dt="2023-10-17T07:46:49.744" v="144" actId="26606"/>
          <ac:spMkLst>
            <pc:docMk/>
            <pc:sldMk cId="1604038310" sldId="256"/>
            <ac:spMk id="68" creationId="{D2306AB6-9D65-4F8E-9FD7-C3F3A3DE395D}"/>
          </ac:spMkLst>
        </pc:spChg>
        <pc:spChg chg="add">
          <ac:chgData name="Camilla Cselenyi" userId="85641a7c-0221-4885-ae6c-bdf54a064da6" providerId="ADAL" clId="{07550D20-496B-40A4-9644-C9210437D04B}" dt="2023-10-17T07:46:49.744" v="144" actId="26606"/>
          <ac:spMkLst>
            <pc:docMk/>
            <pc:sldMk cId="1604038310" sldId="256"/>
            <ac:spMk id="69" creationId="{284C940E-7A1D-418E-A9E8-C9852CA8EE57}"/>
          </ac:spMkLst>
        </pc:spChg>
        <pc:spChg chg="add">
          <ac:chgData name="Camilla Cselenyi" userId="85641a7c-0221-4885-ae6c-bdf54a064da6" providerId="ADAL" clId="{07550D20-496B-40A4-9644-C9210437D04B}" dt="2023-10-17T07:46:49.744" v="144" actId="26606"/>
          <ac:spMkLst>
            <pc:docMk/>
            <pc:sldMk cId="1604038310" sldId="256"/>
            <ac:spMk id="70" creationId="{72E0F698-EDF5-464C-B466-8D34B8AF17C7}"/>
          </ac:spMkLst>
        </pc:spChg>
        <pc:grpChg chg="add del">
          <ac:chgData name="Camilla Cselenyi" userId="85641a7c-0221-4885-ae6c-bdf54a064da6" providerId="ADAL" clId="{07550D20-496B-40A4-9644-C9210437D04B}" dt="2023-10-17T07:45:57.837" v="139" actId="26606"/>
          <ac:grpSpMkLst>
            <pc:docMk/>
            <pc:sldMk cId="1604038310" sldId="256"/>
            <ac:grpSpMk id="24" creationId="{7DF11618-754F-4C58-94AD-F7AA3530D6AF}"/>
          </ac:grpSpMkLst>
        </pc:grpChg>
        <pc:grpChg chg="add del">
          <ac:chgData name="Camilla Cselenyi" userId="85641a7c-0221-4885-ae6c-bdf54a064da6" providerId="ADAL" clId="{07550D20-496B-40A4-9644-C9210437D04B}" dt="2023-10-17T07:45:57.837" v="139" actId="26606"/>
          <ac:grpSpMkLst>
            <pc:docMk/>
            <pc:sldMk cId="1604038310" sldId="256"/>
            <ac:grpSpMk id="50" creationId="{A5761FD8-9CFD-4F5A-AB69-F179306BCD09}"/>
          </ac:grpSpMkLst>
        </pc:grpChg>
        <pc:grpChg chg="add del">
          <ac:chgData name="Camilla Cselenyi" userId="85641a7c-0221-4885-ae6c-bdf54a064da6" providerId="ADAL" clId="{07550D20-496B-40A4-9644-C9210437D04B}" dt="2023-10-17T07:45:57.837" v="139" actId="26606"/>
          <ac:grpSpMkLst>
            <pc:docMk/>
            <pc:sldMk cId="1604038310" sldId="256"/>
            <ac:grpSpMk id="61" creationId="{361195DA-BFB4-4917-BAFD-7D3D669EFA86}"/>
          </ac:grpSpMkLst>
        </pc:grpChg>
        <pc:picChg chg="add mod ord">
          <ac:chgData name="Camilla Cselenyi" userId="85641a7c-0221-4885-ae6c-bdf54a064da6" providerId="ADAL" clId="{07550D20-496B-40A4-9644-C9210437D04B}" dt="2023-10-17T07:46:49.744" v="144" actId="26606"/>
          <ac:picMkLst>
            <pc:docMk/>
            <pc:sldMk cId="1604038310" sldId="256"/>
            <ac:picMk id="4" creationId="{3A992952-5466-7EA2-F7B6-BC9ACD6B788D}"/>
          </ac:picMkLst>
        </pc:picChg>
        <pc:cxnChg chg="add del">
          <ac:chgData name="Camilla Cselenyi" userId="85641a7c-0221-4885-ae6c-bdf54a064da6" providerId="ADAL" clId="{07550D20-496B-40A4-9644-C9210437D04B}" dt="2023-10-17T07:46:49.744" v="144" actId="26606"/>
          <ac:cxnSpMkLst>
            <pc:docMk/>
            <pc:sldMk cId="1604038310" sldId="256"/>
            <ac:cxnSpMk id="13" creationId="{7B9466E0-3884-B930-091B-5BB027876F11}"/>
          </ac:cxnSpMkLst>
        </pc:cxnChg>
      </pc:sldChg>
      <pc:sldChg chg="del">
        <pc:chgData name="Camilla Cselenyi" userId="85641a7c-0221-4885-ae6c-bdf54a064da6" providerId="ADAL" clId="{07550D20-496B-40A4-9644-C9210437D04B}" dt="2023-10-17T07:43:21.094" v="80" actId="2696"/>
        <pc:sldMkLst>
          <pc:docMk/>
          <pc:sldMk cId="2996314735" sldId="256"/>
        </pc:sldMkLst>
      </pc:sldChg>
      <pc:sldChg chg="addSp modSp new mod setBg addAnim">
        <pc:chgData name="Camilla Cselenyi" userId="85641a7c-0221-4885-ae6c-bdf54a064da6" providerId="ADAL" clId="{07550D20-496B-40A4-9644-C9210437D04B}" dt="2023-10-17T10:45:36.315" v="5608" actId="20577"/>
        <pc:sldMkLst>
          <pc:docMk/>
          <pc:sldMk cId="636944301" sldId="257"/>
        </pc:sldMkLst>
        <pc:spChg chg="mod">
          <ac:chgData name="Camilla Cselenyi" userId="85641a7c-0221-4885-ae6c-bdf54a064da6" providerId="ADAL" clId="{07550D20-496B-40A4-9644-C9210437D04B}" dt="2023-10-17T10:45:21.245" v="5607" actId="14100"/>
          <ac:spMkLst>
            <pc:docMk/>
            <pc:sldMk cId="636944301" sldId="257"/>
            <ac:spMk id="2" creationId="{833CE343-EDBC-4AFC-AFE0-E54456C3D93D}"/>
          </ac:spMkLst>
        </pc:spChg>
        <pc:spChg chg="mod">
          <ac:chgData name="Camilla Cselenyi" userId="85641a7c-0221-4885-ae6c-bdf54a064da6" providerId="ADAL" clId="{07550D20-496B-40A4-9644-C9210437D04B}" dt="2023-10-17T10:45:36.315" v="5608" actId="20577"/>
          <ac:spMkLst>
            <pc:docMk/>
            <pc:sldMk cId="636944301" sldId="257"/>
            <ac:spMk id="3" creationId="{5E742C0A-8064-A20E-4645-BC1F5C361DCB}"/>
          </ac:spMkLst>
        </pc:spChg>
        <pc:spChg chg="add">
          <ac:chgData name="Camilla Cselenyi" userId="85641a7c-0221-4885-ae6c-bdf54a064da6" providerId="ADAL" clId="{07550D20-496B-40A4-9644-C9210437D04B}" dt="2023-10-17T08:22:55.043" v="404" actId="26606"/>
          <ac:spMkLst>
            <pc:docMk/>
            <pc:sldMk cId="636944301" sldId="257"/>
            <ac:spMk id="9" creationId="{DA381740-063A-41A4-836D-85D14980EEF0}"/>
          </ac:spMkLst>
        </pc:spChg>
        <pc:spChg chg="add">
          <ac:chgData name="Camilla Cselenyi" userId="85641a7c-0221-4885-ae6c-bdf54a064da6" providerId="ADAL" clId="{07550D20-496B-40A4-9644-C9210437D04B}" dt="2023-10-17T08:22:55.043" v="404" actId="26606"/>
          <ac:spMkLst>
            <pc:docMk/>
            <pc:sldMk cId="636944301" sldId="257"/>
            <ac:spMk id="11" creationId="{9B7AD9F6-8CE7-4299-8FC6-328F4DCD3FF9}"/>
          </ac:spMkLst>
        </pc:spChg>
        <pc:spChg chg="add">
          <ac:chgData name="Camilla Cselenyi" userId="85641a7c-0221-4885-ae6c-bdf54a064da6" providerId="ADAL" clId="{07550D20-496B-40A4-9644-C9210437D04B}" dt="2023-10-17T08:22:55.043" v="404" actId="26606"/>
          <ac:spMkLst>
            <pc:docMk/>
            <pc:sldMk cId="636944301" sldId="257"/>
            <ac:spMk id="13" creationId="{F49775AF-8896-43EE-92C6-83497D6DC56F}"/>
          </ac:spMkLst>
        </pc:spChg>
        <pc:picChg chg="add">
          <ac:chgData name="Camilla Cselenyi" userId="85641a7c-0221-4885-ae6c-bdf54a064da6" providerId="ADAL" clId="{07550D20-496B-40A4-9644-C9210437D04B}" dt="2023-10-17T08:22:55.043" v="404" actId="26606"/>
          <ac:picMkLst>
            <pc:docMk/>
            <pc:sldMk cId="636944301" sldId="257"/>
            <ac:picMk id="5" creationId="{F5D7321E-001A-01FB-EEF7-5CE4B1D5955F}"/>
          </ac:picMkLst>
        </pc:picChg>
      </pc:sldChg>
      <pc:sldChg chg="modSp new del mod">
        <pc:chgData name="Camilla Cselenyi" userId="85641a7c-0221-4885-ae6c-bdf54a064da6" providerId="ADAL" clId="{07550D20-496B-40A4-9644-C9210437D04B}" dt="2023-10-17T07:43:18.689" v="79" actId="2696"/>
        <pc:sldMkLst>
          <pc:docMk/>
          <pc:sldMk cId="2709923967" sldId="257"/>
        </pc:sldMkLst>
        <pc:spChg chg="mod">
          <ac:chgData name="Camilla Cselenyi" userId="85641a7c-0221-4885-ae6c-bdf54a064da6" providerId="ADAL" clId="{07550D20-496B-40A4-9644-C9210437D04B}" dt="2023-10-17T07:30:15.385" v="63" actId="20577"/>
          <ac:spMkLst>
            <pc:docMk/>
            <pc:sldMk cId="2709923967" sldId="257"/>
            <ac:spMk id="2" creationId="{C411A0E5-0AB3-DA05-0818-CD1B4826D7D1}"/>
          </ac:spMkLst>
        </pc:spChg>
        <pc:spChg chg="mod">
          <ac:chgData name="Camilla Cselenyi" userId="85641a7c-0221-4885-ae6c-bdf54a064da6" providerId="ADAL" clId="{07550D20-496B-40A4-9644-C9210437D04B}" dt="2023-10-17T07:30:19.259" v="78" actId="5793"/>
          <ac:spMkLst>
            <pc:docMk/>
            <pc:sldMk cId="2709923967" sldId="257"/>
            <ac:spMk id="3" creationId="{32FA54F3-7328-C6A9-6AE4-BEAC7D3F058A}"/>
          </ac:spMkLst>
        </pc:spChg>
      </pc:sldChg>
      <pc:sldChg chg="addSp delSp modSp new mod setBg">
        <pc:chgData name="Camilla Cselenyi" userId="85641a7c-0221-4885-ae6c-bdf54a064da6" providerId="ADAL" clId="{07550D20-496B-40A4-9644-C9210437D04B}" dt="2023-10-17T08:31:32.241" v="679" actId="26606"/>
        <pc:sldMkLst>
          <pc:docMk/>
          <pc:sldMk cId="666522985" sldId="258"/>
        </pc:sldMkLst>
        <pc:spChg chg="mod">
          <ac:chgData name="Camilla Cselenyi" userId="85641a7c-0221-4885-ae6c-bdf54a064da6" providerId="ADAL" clId="{07550D20-496B-40A4-9644-C9210437D04B}" dt="2023-10-17T08:31:32.241" v="679" actId="26606"/>
          <ac:spMkLst>
            <pc:docMk/>
            <pc:sldMk cId="666522985" sldId="258"/>
            <ac:spMk id="2" creationId="{8CE27D33-2007-A328-EA30-3FE4A0C5CFED}"/>
          </ac:spMkLst>
        </pc:spChg>
        <pc:spChg chg="add del mod">
          <ac:chgData name="Camilla Cselenyi" userId="85641a7c-0221-4885-ae6c-bdf54a064da6" providerId="ADAL" clId="{07550D20-496B-40A4-9644-C9210437D04B}" dt="2023-10-17T08:31:32.241" v="679" actId="26606"/>
          <ac:spMkLst>
            <pc:docMk/>
            <pc:sldMk cId="666522985" sldId="258"/>
            <ac:spMk id="3" creationId="{FAFA476B-B082-A566-D081-0C6C46E9BCC0}"/>
          </ac:spMkLst>
        </pc:spChg>
        <pc:spChg chg="add del">
          <ac:chgData name="Camilla Cselenyi" userId="85641a7c-0221-4885-ae6c-bdf54a064da6" providerId="ADAL" clId="{07550D20-496B-40A4-9644-C9210437D04B}" dt="2023-10-17T08:31:32.241" v="679" actId="26606"/>
          <ac:spMkLst>
            <pc:docMk/>
            <pc:sldMk cId="666522985" sldId="258"/>
            <ac:spMk id="9" creationId="{2C61293E-6EBE-43EF-A52C-9BEBFD7679D4}"/>
          </ac:spMkLst>
        </pc:spChg>
        <pc:spChg chg="add del">
          <ac:chgData name="Camilla Cselenyi" userId="85641a7c-0221-4885-ae6c-bdf54a064da6" providerId="ADAL" clId="{07550D20-496B-40A4-9644-C9210437D04B}" dt="2023-10-17T08:31:32.241" v="679" actId="26606"/>
          <ac:spMkLst>
            <pc:docMk/>
            <pc:sldMk cId="666522985" sldId="258"/>
            <ac:spMk id="11" creationId="{3FCFB1DE-0B7E-48CC-BA90-B2AB0889F9D6}"/>
          </ac:spMkLst>
        </pc:spChg>
        <pc:spChg chg="add">
          <ac:chgData name="Camilla Cselenyi" userId="85641a7c-0221-4885-ae6c-bdf54a064da6" providerId="ADAL" clId="{07550D20-496B-40A4-9644-C9210437D04B}" dt="2023-10-17T08:31:32.241" v="679" actId="26606"/>
          <ac:spMkLst>
            <pc:docMk/>
            <pc:sldMk cId="666522985" sldId="258"/>
            <ac:spMk id="15" creationId="{FAFA476B-B082-A566-D081-0C6C46E9BCC0}"/>
          </ac:spMkLst>
        </pc:spChg>
        <pc:spChg chg="add">
          <ac:chgData name="Camilla Cselenyi" userId="85641a7c-0221-4885-ae6c-bdf54a064da6" providerId="ADAL" clId="{07550D20-496B-40A4-9644-C9210437D04B}" dt="2023-10-17T08:31:32.241" v="679" actId="26606"/>
          <ac:spMkLst>
            <pc:docMk/>
            <pc:sldMk cId="666522985" sldId="258"/>
            <ac:spMk id="16" creationId="{B72DE4C0-EE12-4CAC-98CF-A89349319A3F}"/>
          </ac:spMkLst>
        </pc:spChg>
        <pc:spChg chg="add">
          <ac:chgData name="Camilla Cselenyi" userId="85641a7c-0221-4885-ae6c-bdf54a064da6" providerId="ADAL" clId="{07550D20-496B-40A4-9644-C9210437D04B}" dt="2023-10-17T08:31:32.241" v="679" actId="26606"/>
          <ac:spMkLst>
            <pc:docMk/>
            <pc:sldMk cId="666522985" sldId="258"/>
            <ac:spMk id="18" creationId="{029CF03F-5E6E-4B23-89A5-81548BA4C635}"/>
          </ac:spMkLst>
        </pc:spChg>
        <pc:spChg chg="add">
          <ac:chgData name="Camilla Cselenyi" userId="85641a7c-0221-4885-ae6c-bdf54a064da6" providerId="ADAL" clId="{07550D20-496B-40A4-9644-C9210437D04B}" dt="2023-10-17T08:31:32.241" v="679" actId="26606"/>
          <ac:spMkLst>
            <pc:docMk/>
            <pc:sldMk cId="666522985" sldId="258"/>
            <ac:spMk id="20" creationId="{3FCFB1DE-0B7E-48CC-BA90-B2AB0889F9D6}"/>
          </ac:spMkLst>
        </pc:spChg>
        <pc:graphicFrameChg chg="add del">
          <ac:chgData name="Camilla Cselenyi" userId="85641a7c-0221-4885-ae6c-bdf54a064da6" providerId="ADAL" clId="{07550D20-496B-40A4-9644-C9210437D04B}" dt="2023-10-17T08:31:32.241" v="678" actId="26606"/>
          <ac:graphicFrameMkLst>
            <pc:docMk/>
            <pc:sldMk cId="666522985" sldId="258"/>
            <ac:graphicFrameMk id="13" creationId="{8B728BD4-0F9A-3524-730B-E40E7E625BE2}"/>
          </ac:graphicFrameMkLst>
        </pc:graphicFrameChg>
        <pc:picChg chg="add mod">
          <ac:chgData name="Camilla Cselenyi" userId="85641a7c-0221-4885-ae6c-bdf54a064da6" providerId="ADAL" clId="{07550D20-496B-40A4-9644-C9210437D04B}" dt="2023-10-17T08:31:32.241" v="679" actId="26606"/>
          <ac:picMkLst>
            <pc:docMk/>
            <pc:sldMk cId="666522985" sldId="258"/>
            <ac:picMk id="5" creationId="{1864A06C-1020-7D6B-BE08-79766131E577}"/>
          </ac:picMkLst>
        </pc:picChg>
      </pc:sldChg>
      <pc:sldChg chg="addSp modSp new mod setBg">
        <pc:chgData name="Camilla Cselenyi" userId="85641a7c-0221-4885-ae6c-bdf54a064da6" providerId="ADAL" clId="{07550D20-496B-40A4-9644-C9210437D04B}" dt="2023-10-17T08:35:53.939" v="1065" actId="26606"/>
        <pc:sldMkLst>
          <pc:docMk/>
          <pc:sldMk cId="2570848059" sldId="259"/>
        </pc:sldMkLst>
        <pc:spChg chg="mod">
          <ac:chgData name="Camilla Cselenyi" userId="85641a7c-0221-4885-ae6c-bdf54a064da6" providerId="ADAL" clId="{07550D20-496B-40A4-9644-C9210437D04B}" dt="2023-10-17T08:35:53.939" v="1065" actId="26606"/>
          <ac:spMkLst>
            <pc:docMk/>
            <pc:sldMk cId="2570848059" sldId="259"/>
            <ac:spMk id="2" creationId="{22409373-B1BB-7793-1A33-B088D25330DB}"/>
          </ac:spMkLst>
        </pc:spChg>
        <pc:spChg chg="mod">
          <ac:chgData name="Camilla Cselenyi" userId="85641a7c-0221-4885-ae6c-bdf54a064da6" providerId="ADAL" clId="{07550D20-496B-40A4-9644-C9210437D04B}" dt="2023-10-17T08:35:53.939" v="1065" actId="26606"/>
          <ac:spMkLst>
            <pc:docMk/>
            <pc:sldMk cId="2570848059" sldId="259"/>
            <ac:spMk id="3" creationId="{B284E5E8-0A2D-E0E9-5E62-18595CD2FB2E}"/>
          </ac:spMkLst>
        </pc:spChg>
        <pc:spChg chg="add">
          <ac:chgData name="Camilla Cselenyi" userId="85641a7c-0221-4885-ae6c-bdf54a064da6" providerId="ADAL" clId="{07550D20-496B-40A4-9644-C9210437D04B}" dt="2023-10-17T08:35:53.939" v="1065" actId="26606"/>
          <ac:spMkLst>
            <pc:docMk/>
            <pc:sldMk cId="2570848059" sldId="259"/>
            <ac:spMk id="9" creationId="{2C61293E-6EBE-43EF-A52C-9BEBFD7679D4}"/>
          </ac:spMkLst>
        </pc:spChg>
        <pc:spChg chg="add">
          <ac:chgData name="Camilla Cselenyi" userId="85641a7c-0221-4885-ae6c-bdf54a064da6" providerId="ADAL" clId="{07550D20-496B-40A4-9644-C9210437D04B}" dt="2023-10-17T08:35:53.939" v="1065" actId="26606"/>
          <ac:spMkLst>
            <pc:docMk/>
            <pc:sldMk cId="2570848059" sldId="259"/>
            <ac:spMk id="11" creationId="{3FCFB1DE-0B7E-48CC-BA90-B2AB0889F9D6}"/>
          </ac:spMkLst>
        </pc:spChg>
        <pc:picChg chg="add">
          <ac:chgData name="Camilla Cselenyi" userId="85641a7c-0221-4885-ae6c-bdf54a064da6" providerId="ADAL" clId="{07550D20-496B-40A4-9644-C9210437D04B}" dt="2023-10-17T08:35:53.939" v="1065" actId="26606"/>
          <ac:picMkLst>
            <pc:docMk/>
            <pc:sldMk cId="2570848059" sldId="259"/>
            <ac:picMk id="5" creationId="{6A109581-E951-E2B0-5368-CF45CEC0B9E3}"/>
          </ac:picMkLst>
        </pc:picChg>
      </pc:sldChg>
      <pc:sldChg chg="addSp delSp modSp new mod setBg">
        <pc:chgData name="Camilla Cselenyi" userId="85641a7c-0221-4885-ae6c-bdf54a064da6" providerId="ADAL" clId="{07550D20-496B-40A4-9644-C9210437D04B}" dt="2023-10-17T10:36:06.645" v="5533" actId="20577"/>
        <pc:sldMkLst>
          <pc:docMk/>
          <pc:sldMk cId="3114752414" sldId="260"/>
        </pc:sldMkLst>
        <pc:spChg chg="mod">
          <ac:chgData name="Camilla Cselenyi" userId="85641a7c-0221-4885-ae6c-bdf54a064da6" providerId="ADAL" clId="{07550D20-496B-40A4-9644-C9210437D04B}" dt="2023-10-17T10:06:57.994" v="5469" actId="26606"/>
          <ac:spMkLst>
            <pc:docMk/>
            <pc:sldMk cId="3114752414" sldId="260"/>
            <ac:spMk id="2" creationId="{6C75DC34-0168-6FBB-AF71-C3B9835DDB30}"/>
          </ac:spMkLst>
        </pc:spChg>
        <pc:spChg chg="mod">
          <ac:chgData name="Camilla Cselenyi" userId="85641a7c-0221-4885-ae6c-bdf54a064da6" providerId="ADAL" clId="{07550D20-496B-40A4-9644-C9210437D04B}" dt="2023-10-17T10:36:06.645" v="5533" actId="20577"/>
          <ac:spMkLst>
            <pc:docMk/>
            <pc:sldMk cId="3114752414" sldId="260"/>
            <ac:spMk id="3" creationId="{B5FDA12F-E476-2872-400B-3EE97F693C36}"/>
          </ac:spMkLst>
        </pc:spChg>
        <pc:spChg chg="add del">
          <ac:chgData name="Camilla Cselenyi" userId="85641a7c-0221-4885-ae6c-bdf54a064da6" providerId="ADAL" clId="{07550D20-496B-40A4-9644-C9210437D04B}" dt="2023-10-17T08:46:29.845" v="1719" actId="26606"/>
          <ac:spMkLst>
            <pc:docMk/>
            <pc:sldMk cId="3114752414" sldId="260"/>
            <ac:spMk id="9" creationId="{2C61293E-6EBE-43EF-A52C-9BEBFD7679D4}"/>
          </ac:spMkLst>
        </pc:spChg>
        <pc:spChg chg="add del">
          <ac:chgData name="Camilla Cselenyi" userId="85641a7c-0221-4885-ae6c-bdf54a064da6" providerId="ADAL" clId="{07550D20-496B-40A4-9644-C9210437D04B}" dt="2023-10-17T08:46:29.845" v="1719" actId="26606"/>
          <ac:spMkLst>
            <pc:docMk/>
            <pc:sldMk cId="3114752414" sldId="260"/>
            <ac:spMk id="11" creationId="{3FCFB1DE-0B7E-48CC-BA90-B2AB0889F9D6}"/>
          </ac:spMkLst>
        </pc:spChg>
        <pc:spChg chg="add del">
          <ac:chgData name="Camilla Cselenyi" userId="85641a7c-0221-4885-ae6c-bdf54a064da6" providerId="ADAL" clId="{07550D20-496B-40A4-9644-C9210437D04B}" dt="2023-10-17T10:06:57.994" v="5469" actId="26606"/>
          <ac:spMkLst>
            <pc:docMk/>
            <pc:sldMk cId="3114752414" sldId="260"/>
            <ac:spMk id="16" creationId="{B72DE4C0-EE12-4CAC-98CF-A89349319A3F}"/>
          </ac:spMkLst>
        </pc:spChg>
        <pc:spChg chg="add del">
          <ac:chgData name="Camilla Cselenyi" userId="85641a7c-0221-4885-ae6c-bdf54a064da6" providerId="ADAL" clId="{07550D20-496B-40A4-9644-C9210437D04B}" dt="2023-10-17T10:06:57.994" v="5469" actId="26606"/>
          <ac:spMkLst>
            <pc:docMk/>
            <pc:sldMk cId="3114752414" sldId="260"/>
            <ac:spMk id="18" creationId="{029CF03F-5E6E-4B23-89A5-81548BA4C635}"/>
          </ac:spMkLst>
        </pc:spChg>
        <pc:spChg chg="add del">
          <ac:chgData name="Camilla Cselenyi" userId="85641a7c-0221-4885-ae6c-bdf54a064da6" providerId="ADAL" clId="{07550D20-496B-40A4-9644-C9210437D04B}" dt="2023-10-17T10:06:57.994" v="5469" actId="26606"/>
          <ac:spMkLst>
            <pc:docMk/>
            <pc:sldMk cId="3114752414" sldId="260"/>
            <ac:spMk id="20" creationId="{3FCFB1DE-0B7E-48CC-BA90-B2AB0889F9D6}"/>
          </ac:spMkLst>
        </pc:spChg>
        <pc:spChg chg="add">
          <ac:chgData name="Camilla Cselenyi" userId="85641a7c-0221-4885-ae6c-bdf54a064da6" providerId="ADAL" clId="{07550D20-496B-40A4-9644-C9210437D04B}" dt="2023-10-17T10:06:57.994" v="5469" actId="26606"/>
          <ac:spMkLst>
            <pc:docMk/>
            <pc:sldMk cId="3114752414" sldId="260"/>
            <ac:spMk id="25" creationId="{E921BFFB-D3FA-4EE2-9E87-F2E4CEDA9840}"/>
          </ac:spMkLst>
        </pc:spChg>
        <pc:spChg chg="add">
          <ac:chgData name="Camilla Cselenyi" userId="85641a7c-0221-4885-ae6c-bdf54a064da6" providerId="ADAL" clId="{07550D20-496B-40A4-9644-C9210437D04B}" dt="2023-10-17T10:06:57.994" v="5469" actId="26606"/>
          <ac:spMkLst>
            <pc:docMk/>
            <pc:sldMk cId="3114752414" sldId="260"/>
            <ac:spMk id="27" creationId="{F7F80AEB-67E2-48CB-B8AF-AD0F7787AC5F}"/>
          </ac:spMkLst>
        </pc:spChg>
        <pc:spChg chg="add">
          <ac:chgData name="Camilla Cselenyi" userId="85641a7c-0221-4885-ae6c-bdf54a064da6" providerId="ADAL" clId="{07550D20-496B-40A4-9644-C9210437D04B}" dt="2023-10-17T10:06:57.994" v="5469" actId="26606"/>
          <ac:spMkLst>
            <pc:docMk/>
            <pc:sldMk cId="3114752414" sldId="260"/>
            <ac:spMk id="29" creationId="{3FCFB1DE-0B7E-48CC-BA90-B2AB0889F9D6}"/>
          </ac:spMkLst>
        </pc:spChg>
        <pc:picChg chg="add mod">
          <ac:chgData name="Camilla Cselenyi" userId="85641a7c-0221-4885-ae6c-bdf54a064da6" providerId="ADAL" clId="{07550D20-496B-40A4-9644-C9210437D04B}" dt="2023-10-17T10:06:57.994" v="5469" actId="26606"/>
          <ac:picMkLst>
            <pc:docMk/>
            <pc:sldMk cId="3114752414" sldId="260"/>
            <ac:picMk id="5" creationId="{8375E728-5159-AC47-E6AC-194C5EC51132}"/>
          </ac:picMkLst>
        </pc:picChg>
      </pc:sldChg>
      <pc:sldChg chg="addSp delSp modSp new mod setBg">
        <pc:chgData name="Camilla Cselenyi" userId="85641a7c-0221-4885-ae6c-bdf54a064da6" providerId="ADAL" clId="{07550D20-496B-40A4-9644-C9210437D04B}" dt="2023-10-17T10:44:42.927" v="5606" actId="255"/>
        <pc:sldMkLst>
          <pc:docMk/>
          <pc:sldMk cId="2996802588" sldId="261"/>
        </pc:sldMkLst>
        <pc:spChg chg="mod">
          <ac:chgData name="Camilla Cselenyi" userId="85641a7c-0221-4885-ae6c-bdf54a064da6" providerId="ADAL" clId="{07550D20-496B-40A4-9644-C9210437D04B}" dt="2023-10-17T10:42:53.736" v="5600" actId="26606"/>
          <ac:spMkLst>
            <pc:docMk/>
            <pc:sldMk cId="2996802588" sldId="261"/>
            <ac:spMk id="2" creationId="{6EC2389B-E454-F501-6C80-14D02D9E4B14}"/>
          </ac:spMkLst>
        </pc:spChg>
        <pc:spChg chg="mod ord">
          <ac:chgData name="Camilla Cselenyi" userId="85641a7c-0221-4885-ae6c-bdf54a064da6" providerId="ADAL" clId="{07550D20-496B-40A4-9644-C9210437D04B}" dt="2023-10-17T10:44:42.927" v="5606" actId="255"/>
          <ac:spMkLst>
            <pc:docMk/>
            <pc:sldMk cId="2996802588" sldId="261"/>
            <ac:spMk id="3" creationId="{93A62607-AB1C-33D1-041C-6A6B4FF38B3E}"/>
          </ac:spMkLst>
        </pc:spChg>
        <pc:spChg chg="add del">
          <ac:chgData name="Camilla Cselenyi" userId="85641a7c-0221-4885-ae6c-bdf54a064da6" providerId="ADAL" clId="{07550D20-496B-40A4-9644-C9210437D04B}" dt="2023-10-17T10:40:00.112" v="5584" actId="26606"/>
          <ac:spMkLst>
            <pc:docMk/>
            <pc:sldMk cId="2996802588" sldId="261"/>
            <ac:spMk id="9" creationId="{2C61293E-6EBE-43EF-A52C-9BEBFD7679D4}"/>
          </ac:spMkLst>
        </pc:spChg>
        <pc:spChg chg="add del">
          <ac:chgData name="Camilla Cselenyi" userId="85641a7c-0221-4885-ae6c-bdf54a064da6" providerId="ADAL" clId="{07550D20-496B-40A4-9644-C9210437D04B}" dt="2023-10-17T10:40:00.112" v="5584" actId="26606"/>
          <ac:spMkLst>
            <pc:docMk/>
            <pc:sldMk cId="2996802588" sldId="261"/>
            <ac:spMk id="11" creationId="{3FCFB1DE-0B7E-48CC-BA90-B2AB0889F9D6}"/>
          </ac:spMkLst>
        </pc:spChg>
        <pc:spChg chg="add del">
          <ac:chgData name="Camilla Cselenyi" userId="85641a7c-0221-4885-ae6c-bdf54a064da6" providerId="ADAL" clId="{07550D20-496B-40A4-9644-C9210437D04B}" dt="2023-10-17T10:40:13.428" v="5586" actId="26606"/>
          <ac:spMkLst>
            <pc:docMk/>
            <pc:sldMk cId="2996802588" sldId="261"/>
            <ac:spMk id="13" creationId="{7922DF80-3FE8-4AAB-BB6B-A60F8EA98321}"/>
          </ac:spMkLst>
        </pc:spChg>
        <pc:spChg chg="add del">
          <ac:chgData name="Camilla Cselenyi" userId="85641a7c-0221-4885-ae6c-bdf54a064da6" providerId="ADAL" clId="{07550D20-496B-40A4-9644-C9210437D04B}" dt="2023-10-17T10:40:13.428" v="5586" actId="26606"/>
          <ac:spMkLst>
            <pc:docMk/>
            <pc:sldMk cId="2996802588" sldId="261"/>
            <ac:spMk id="15" creationId="{3540989C-C7B8-473B-BF87-6F2DA6A90006}"/>
          </ac:spMkLst>
        </pc:spChg>
        <pc:spChg chg="add del">
          <ac:chgData name="Camilla Cselenyi" userId="85641a7c-0221-4885-ae6c-bdf54a064da6" providerId="ADAL" clId="{07550D20-496B-40A4-9644-C9210437D04B}" dt="2023-10-17T10:41:10.736" v="5588" actId="26606"/>
          <ac:spMkLst>
            <pc:docMk/>
            <pc:sldMk cId="2996802588" sldId="261"/>
            <ac:spMk id="17" creationId="{2C61293E-6EBE-43EF-A52C-9BEBFD7679D4}"/>
          </ac:spMkLst>
        </pc:spChg>
        <pc:spChg chg="add del">
          <ac:chgData name="Camilla Cselenyi" userId="85641a7c-0221-4885-ae6c-bdf54a064da6" providerId="ADAL" clId="{07550D20-496B-40A4-9644-C9210437D04B}" dt="2023-10-17T10:41:10.736" v="5588" actId="26606"/>
          <ac:spMkLst>
            <pc:docMk/>
            <pc:sldMk cId="2996802588" sldId="261"/>
            <ac:spMk id="18" creationId="{3FCFB1DE-0B7E-48CC-BA90-B2AB0889F9D6}"/>
          </ac:spMkLst>
        </pc:spChg>
        <pc:spChg chg="add del">
          <ac:chgData name="Camilla Cselenyi" userId="85641a7c-0221-4885-ae6c-bdf54a064da6" providerId="ADAL" clId="{07550D20-496B-40A4-9644-C9210437D04B}" dt="2023-10-17T10:42:53.736" v="5600" actId="26606"/>
          <ac:spMkLst>
            <pc:docMk/>
            <pc:sldMk cId="2996802588" sldId="261"/>
            <ac:spMk id="24" creationId="{A6D37EE4-EA1B-46EE-A54B-5233C63C9695}"/>
          </ac:spMkLst>
        </pc:spChg>
        <pc:spChg chg="add del">
          <ac:chgData name="Camilla Cselenyi" userId="85641a7c-0221-4885-ae6c-bdf54a064da6" providerId="ADAL" clId="{07550D20-496B-40A4-9644-C9210437D04B}" dt="2023-10-17T10:42:53.736" v="5600" actId="26606"/>
          <ac:spMkLst>
            <pc:docMk/>
            <pc:sldMk cId="2996802588" sldId="261"/>
            <ac:spMk id="26" creationId="{3EB27620-B0B1-4232-A055-99D3476060CF}"/>
          </ac:spMkLst>
        </pc:spChg>
        <pc:spChg chg="add">
          <ac:chgData name="Camilla Cselenyi" userId="85641a7c-0221-4885-ae6c-bdf54a064da6" providerId="ADAL" clId="{07550D20-496B-40A4-9644-C9210437D04B}" dt="2023-10-17T10:42:53.736" v="5600" actId="26606"/>
          <ac:spMkLst>
            <pc:docMk/>
            <pc:sldMk cId="2996802588" sldId="261"/>
            <ac:spMk id="31" creationId="{E921BFFB-D3FA-4EE2-9E87-F2E4CEDA9840}"/>
          </ac:spMkLst>
        </pc:spChg>
        <pc:spChg chg="add">
          <ac:chgData name="Camilla Cselenyi" userId="85641a7c-0221-4885-ae6c-bdf54a064da6" providerId="ADAL" clId="{07550D20-496B-40A4-9644-C9210437D04B}" dt="2023-10-17T10:42:53.736" v="5600" actId="26606"/>
          <ac:spMkLst>
            <pc:docMk/>
            <pc:sldMk cId="2996802588" sldId="261"/>
            <ac:spMk id="33" creationId="{F7F80AEB-67E2-48CB-B8AF-AD0F7787AC5F}"/>
          </ac:spMkLst>
        </pc:spChg>
        <pc:spChg chg="add">
          <ac:chgData name="Camilla Cselenyi" userId="85641a7c-0221-4885-ae6c-bdf54a064da6" providerId="ADAL" clId="{07550D20-496B-40A4-9644-C9210437D04B}" dt="2023-10-17T10:42:53.736" v="5600" actId="26606"/>
          <ac:spMkLst>
            <pc:docMk/>
            <pc:sldMk cId="2996802588" sldId="261"/>
            <ac:spMk id="35" creationId="{3FCFB1DE-0B7E-48CC-BA90-B2AB0889F9D6}"/>
          </ac:spMkLst>
        </pc:spChg>
        <pc:picChg chg="add del">
          <ac:chgData name="Camilla Cselenyi" userId="85641a7c-0221-4885-ae6c-bdf54a064da6" providerId="ADAL" clId="{07550D20-496B-40A4-9644-C9210437D04B}" dt="2023-10-17T10:40:00.112" v="5584" actId="26606"/>
          <ac:picMkLst>
            <pc:docMk/>
            <pc:sldMk cId="2996802588" sldId="261"/>
            <ac:picMk id="5" creationId="{BA5DE645-B002-D960-1F5F-B95714FF54BE}"/>
          </ac:picMkLst>
        </pc:picChg>
        <pc:picChg chg="add del">
          <ac:chgData name="Camilla Cselenyi" userId="85641a7c-0221-4885-ae6c-bdf54a064da6" providerId="ADAL" clId="{07550D20-496B-40A4-9644-C9210437D04B}" dt="2023-10-17T10:40:13.428" v="5586" actId="26606"/>
          <ac:picMkLst>
            <pc:docMk/>
            <pc:sldMk cId="2996802588" sldId="261"/>
            <ac:picMk id="14" creationId="{B4E9E344-72E3-B056-6F25-5060B7AC8516}"/>
          </ac:picMkLst>
        </pc:picChg>
        <pc:picChg chg="add mod ord">
          <ac:chgData name="Camilla Cselenyi" userId="85641a7c-0221-4885-ae6c-bdf54a064da6" providerId="ADAL" clId="{07550D20-496B-40A4-9644-C9210437D04B}" dt="2023-10-17T10:42:53.736" v="5600" actId="26606"/>
          <ac:picMkLst>
            <pc:docMk/>
            <pc:sldMk cId="2996802588" sldId="261"/>
            <ac:picMk id="19" creationId="{BA5DE645-B002-D960-1F5F-B95714FF54BE}"/>
          </ac:picMkLst>
        </pc:picChg>
      </pc:sldChg>
      <pc:sldChg chg="addSp delSp modSp new mod setBg addAnim">
        <pc:chgData name="Camilla Cselenyi" userId="85641a7c-0221-4885-ae6c-bdf54a064da6" providerId="ADAL" clId="{07550D20-496B-40A4-9644-C9210437D04B}" dt="2023-10-17T10:29:53.929" v="5520" actId="113"/>
        <pc:sldMkLst>
          <pc:docMk/>
          <pc:sldMk cId="803230159" sldId="262"/>
        </pc:sldMkLst>
        <pc:spChg chg="mod">
          <ac:chgData name="Camilla Cselenyi" userId="85641a7c-0221-4885-ae6c-bdf54a064da6" providerId="ADAL" clId="{07550D20-496B-40A4-9644-C9210437D04B}" dt="2023-10-17T10:11:38.497" v="5506" actId="26606"/>
          <ac:spMkLst>
            <pc:docMk/>
            <pc:sldMk cId="803230159" sldId="262"/>
            <ac:spMk id="2" creationId="{26A94E01-569A-67C4-EEC0-8338B8AD6807}"/>
          </ac:spMkLst>
        </pc:spChg>
        <pc:spChg chg="mod">
          <ac:chgData name="Camilla Cselenyi" userId="85641a7c-0221-4885-ae6c-bdf54a064da6" providerId="ADAL" clId="{07550D20-496B-40A4-9644-C9210437D04B}" dt="2023-10-17T10:29:53.929" v="5520" actId="113"/>
          <ac:spMkLst>
            <pc:docMk/>
            <pc:sldMk cId="803230159" sldId="262"/>
            <ac:spMk id="3" creationId="{FF4FDD60-DB07-E31C-0232-5A01F382E88B}"/>
          </ac:spMkLst>
        </pc:spChg>
        <pc:spChg chg="add del">
          <ac:chgData name="Camilla Cselenyi" userId="85641a7c-0221-4885-ae6c-bdf54a064da6" providerId="ADAL" clId="{07550D20-496B-40A4-9644-C9210437D04B}" dt="2023-10-17T09:17:46.161" v="3378" actId="26606"/>
          <ac:spMkLst>
            <pc:docMk/>
            <pc:sldMk cId="803230159" sldId="262"/>
            <ac:spMk id="9" creationId="{DA381740-063A-41A4-836D-85D14980EEF0}"/>
          </ac:spMkLst>
        </pc:spChg>
        <pc:spChg chg="add del">
          <ac:chgData name="Camilla Cselenyi" userId="85641a7c-0221-4885-ae6c-bdf54a064da6" providerId="ADAL" clId="{07550D20-496B-40A4-9644-C9210437D04B}" dt="2023-10-17T09:17:46.161" v="3378" actId="26606"/>
          <ac:spMkLst>
            <pc:docMk/>
            <pc:sldMk cId="803230159" sldId="262"/>
            <ac:spMk id="11" creationId="{9B7AD9F6-8CE7-4299-8FC6-328F4DCD3FF9}"/>
          </ac:spMkLst>
        </pc:spChg>
        <pc:spChg chg="add del">
          <ac:chgData name="Camilla Cselenyi" userId="85641a7c-0221-4885-ae6c-bdf54a064da6" providerId="ADAL" clId="{07550D20-496B-40A4-9644-C9210437D04B}" dt="2023-10-17T09:17:46.161" v="3378" actId="26606"/>
          <ac:spMkLst>
            <pc:docMk/>
            <pc:sldMk cId="803230159" sldId="262"/>
            <ac:spMk id="13" creationId="{F49775AF-8896-43EE-92C6-83497D6DC56F}"/>
          </ac:spMkLst>
        </pc:spChg>
        <pc:spChg chg="add del">
          <ac:chgData name="Camilla Cselenyi" userId="85641a7c-0221-4885-ae6c-bdf54a064da6" providerId="ADAL" clId="{07550D20-496B-40A4-9644-C9210437D04B}" dt="2023-10-17T09:21:22.799" v="3489" actId="26606"/>
          <ac:spMkLst>
            <pc:docMk/>
            <pc:sldMk cId="803230159" sldId="262"/>
            <ac:spMk id="18" creationId="{DA381740-063A-41A4-836D-85D14980EEF0}"/>
          </ac:spMkLst>
        </pc:spChg>
        <pc:spChg chg="add del">
          <ac:chgData name="Camilla Cselenyi" userId="85641a7c-0221-4885-ae6c-bdf54a064da6" providerId="ADAL" clId="{07550D20-496B-40A4-9644-C9210437D04B}" dt="2023-10-17T09:21:22.799" v="3489" actId="26606"/>
          <ac:spMkLst>
            <pc:docMk/>
            <pc:sldMk cId="803230159" sldId="262"/>
            <ac:spMk id="20" creationId="{9B7AD9F6-8CE7-4299-8FC6-328F4DCD3FF9}"/>
          </ac:spMkLst>
        </pc:spChg>
        <pc:spChg chg="add del">
          <ac:chgData name="Camilla Cselenyi" userId="85641a7c-0221-4885-ae6c-bdf54a064da6" providerId="ADAL" clId="{07550D20-496B-40A4-9644-C9210437D04B}" dt="2023-10-17T09:21:22.799" v="3489" actId="26606"/>
          <ac:spMkLst>
            <pc:docMk/>
            <pc:sldMk cId="803230159" sldId="262"/>
            <ac:spMk id="22" creationId="{F49775AF-8896-43EE-92C6-83497D6DC56F}"/>
          </ac:spMkLst>
        </pc:spChg>
        <pc:spChg chg="add del">
          <ac:chgData name="Camilla Cselenyi" userId="85641a7c-0221-4885-ae6c-bdf54a064da6" providerId="ADAL" clId="{07550D20-496B-40A4-9644-C9210437D04B}" dt="2023-10-17T10:07:46.971" v="5471" actId="26606"/>
          <ac:spMkLst>
            <pc:docMk/>
            <pc:sldMk cId="803230159" sldId="262"/>
            <ac:spMk id="27" creationId="{45D37F4E-DDB4-456B-97E0-9937730A039F}"/>
          </ac:spMkLst>
        </pc:spChg>
        <pc:spChg chg="add del">
          <ac:chgData name="Camilla Cselenyi" userId="85641a7c-0221-4885-ae6c-bdf54a064da6" providerId="ADAL" clId="{07550D20-496B-40A4-9644-C9210437D04B}" dt="2023-10-17T10:07:46.971" v="5471" actId="26606"/>
          <ac:spMkLst>
            <pc:docMk/>
            <pc:sldMk cId="803230159" sldId="262"/>
            <ac:spMk id="29" creationId="{3CE8AF5E-D374-4CF1-90CC-35CF73B81C3E}"/>
          </ac:spMkLst>
        </pc:spChg>
        <pc:spChg chg="add del">
          <ac:chgData name="Camilla Cselenyi" userId="85641a7c-0221-4885-ae6c-bdf54a064da6" providerId="ADAL" clId="{07550D20-496B-40A4-9644-C9210437D04B}" dt="2023-10-17T10:11:38.497" v="5506" actId="26606"/>
          <ac:spMkLst>
            <pc:docMk/>
            <pc:sldMk cId="803230159" sldId="262"/>
            <ac:spMk id="34" creationId="{E921BFFB-D3FA-4EE2-9E87-F2E4CEDA9840}"/>
          </ac:spMkLst>
        </pc:spChg>
        <pc:spChg chg="add del">
          <ac:chgData name="Camilla Cselenyi" userId="85641a7c-0221-4885-ae6c-bdf54a064da6" providerId="ADAL" clId="{07550D20-496B-40A4-9644-C9210437D04B}" dt="2023-10-17T10:11:38.497" v="5506" actId="26606"/>
          <ac:spMkLst>
            <pc:docMk/>
            <pc:sldMk cId="803230159" sldId="262"/>
            <ac:spMk id="36" creationId="{F7F80AEB-67E2-48CB-B8AF-AD0F7787AC5F}"/>
          </ac:spMkLst>
        </pc:spChg>
        <pc:spChg chg="add del">
          <ac:chgData name="Camilla Cselenyi" userId="85641a7c-0221-4885-ae6c-bdf54a064da6" providerId="ADAL" clId="{07550D20-496B-40A4-9644-C9210437D04B}" dt="2023-10-17T10:11:38.497" v="5506" actId="26606"/>
          <ac:spMkLst>
            <pc:docMk/>
            <pc:sldMk cId="803230159" sldId="262"/>
            <ac:spMk id="38" creationId="{3FCFB1DE-0B7E-48CC-BA90-B2AB0889F9D6}"/>
          </ac:spMkLst>
        </pc:spChg>
        <pc:spChg chg="add">
          <ac:chgData name="Camilla Cselenyi" userId="85641a7c-0221-4885-ae6c-bdf54a064da6" providerId="ADAL" clId="{07550D20-496B-40A4-9644-C9210437D04B}" dt="2023-10-17T10:11:38.497" v="5506" actId="26606"/>
          <ac:spMkLst>
            <pc:docMk/>
            <pc:sldMk cId="803230159" sldId="262"/>
            <ac:spMk id="43" creationId="{B72DE4C0-EE12-4CAC-98CF-A89349319A3F}"/>
          </ac:spMkLst>
        </pc:spChg>
        <pc:spChg chg="add">
          <ac:chgData name="Camilla Cselenyi" userId="85641a7c-0221-4885-ae6c-bdf54a064da6" providerId="ADAL" clId="{07550D20-496B-40A4-9644-C9210437D04B}" dt="2023-10-17T10:11:38.497" v="5506" actId="26606"/>
          <ac:spMkLst>
            <pc:docMk/>
            <pc:sldMk cId="803230159" sldId="262"/>
            <ac:spMk id="45" creationId="{029CF03F-5E6E-4B23-89A5-81548BA4C635}"/>
          </ac:spMkLst>
        </pc:spChg>
        <pc:spChg chg="add">
          <ac:chgData name="Camilla Cselenyi" userId="85641a7c-0221-4885-ae6c-bdf54a064da6" providerId="ADAL" clId="{07550D20-496B-40A4-9644-C9210437D04B}" dt="2023-10-17T10:11:38.497" v="5506" actId="26606"/>
          <ac:spMkLst>
            <pc:docMk/>
            <pc:sldMk cId="803230159" sldId="262"/>
            <ac:spMk id="47" creationId="{3FCFB1DE-0B7E-48CC-BA90-B2AB0889F9D6}"/>
          </ac:spMkLst>
        </pc:spChg>
        <pc:picChg chg="add mod">
          <ac:chgData name="Camilla Cselenyi" userId="85641a7c-0221-4885-ae6c-bdf54a064da6" providerId="ADAL" clId="{07550D20-496B-40A4-9644-C9210437D04B}" dt="2023-10-17T10:11:38.497" v="5506" actId="26606"/>
          <ac:picMkLst>
            <pc:docMk/>
            <pc:sldMk cId="803230159" sldId="262"/>
            <ac:picMk id="5" creationId="{D18906B3-67DC-4B8F-4318-8D7CC6100B20}"/>
          </ac:picMkLst>
        </pc:picChg>
      </pc:sldChg>
      <pc:sldChg chg="addSp delSp modSp new mod setBg">
        <pc:chgData name="Camilla Cselenyi" userId="85641a7c-0221-4885-ae6c-bdf54a064da6" providerId="ADAL" clId="{07550D20-496B-40A4-9644-C9210437D04B}" dt="2023-10-17T10:33:50.981" v="5522" actId="20577"/>
        <pc:sldMkLst>
          <pc:docMk/>
          <pc:sldMk cId="3443062473" sldId="263"/>
        </pc:sldMkLst>
        <pc:spChg chg="mod">
          <ac:chgData name="Camilla Cselenyi" userId="85641a7c-0221-4885-ae6c-bdf54a064da6" providerId="ADAL" clId="{07550D20-496B-40A4-9644-C9210437D04B}" dt="2023-10-17T09:50:37.399" v="5071" actId="26606"/>
          <ac:spMkLst>
            <pc:docMk/>
            <pc:sldMk cId="3443062473" sldId="263"/>
            <ac:spMk id="2" creationId="{4CBE2847-BBD4-3904-D535-29CE2E3A35ED}"/>
          </ac:spMkLst>
        </pc:spChg>
        <pc:spChg chg="mod">
          <ac:chgData name="Camilla Cselenyi" userId="85641a7c-0221-4885-ae6c-bdf54a064da6" providerId="ADAL" clId="{07550D20-496B-40A4-9644-C9210437D04B}" dt="2023-10-17T10:33:50.981" v="5522" actId="20577"/>
          <ac:spMkLst>
            <pc:docMk/>
            <pc:sldMk cId="3443062473" sldId="263"/>
            <ac:spMk id="3" creationId="{BD461C09-DDBD-76F5-7EE3-86EE3FF06D02}"/>
          </ac:spMkLst>
        </pc:spChg>
        <pc:spChg chg="add del">
          <ac:chgData name="Camilla Cselenyi" userId="85641a7c-0221-4885-ae6c-bdf54a064da6" providerId="ADAL" clId="{07550D20-496B-40A4-9644-C9210437D04B}" dt="2023-10-17T09:50:37.399" v="5071" actId="26606"/>
          <ac:spMkLst>
            <pc:docMk/>
            <pc:sldMk cId="3443062473" sldId="263"/>
            <ac:spMk id="9" creationId="{2C61293E-6EBE-43EF-A52C-9BEBFD7679D4}"/>
          </ac:spMkLst>
        </pc:spChg>
        <pc:spChg chg="add del">
          <ac:chgData name="Camilla Cselenyi" userId="85641a7c-0221-4885-ae6c-bdf54a064da6" providerId="ADAL" clId="{07550D20-496B-40A4-9644-C9210437D04B}" dt="2023-10-17T09:50:37.399" v="5071" actId="26606"/>
          <ac:spMkLst>
            <pc:docMk/>
            <pc:sldMk cId="3443062473" sldId="263"/>
            <ac:spMk id="11" creationId="{3FCFB1DE-0B7E-48CC-BA90-B2AB0889F9D6}"/>
          </ac:spMkLst>
        </pc:spChg>
        <pc:spChg chg="add del">
          <ac:chgData name="Camilla Cselenyi" userId="85641a7c-0221-4885-ae6c-bdf54a064da6" providerId="ADAL" clId="{07550D20-496B-40A4-9644-C9210437D04B}" dt="2023-10-17T09:50:37.399" v="5070" actId="26606"/>
          <ac:spMkLst>
            <pc:docMk/>
            <pc:sldMk cId="3443062473" sldId="263"/>
            <ac:spMk id="16" creationId="{B72DE4C0-EE12-4CAC-98CF-A89349319A3F}"/>
          </ac:spMkLst>
        </pc:spChg>
        <pc:spChg chg="add del">
          <ac:chgData name="Camilla Cselenyi" userId="85641a7c-0221-4885-ae6c-bdf54a064da6" providerId="ADAL" clId="{07550D20-496B-40A4-9644-C9210437D04B}" dt="2023-10-17T09:50:37.399" v="5070" actId="26606"/>
          <ac:spMkLst>
            <pc:docMk/>
            <pc:sldMk cId="3443062473" sldId="263"/>
            <ac:spMk id="18" creationId="{029CF03F-5E6E-4B23-89A5-81548BA4C635}"/>
          </ac:spMkLst>
        </pc:spChg>
        <pc:spChg chg="add del">
          <ac:chgData name="Camilla Cselenyi" userId="85641a7c-0221-4885-ae6c-bdf54a064da6" providerId="ADAL" clId="{07550D20-496B-40A4-9644-C9210437D04B}" dt="2023-10-17T09:50:37.399" v="5070" actId="26606"/>
          <ac:spMkLst>
            <pc:docMk/>
            <pc:sldMk cId="3443062473" sldId="263"/>
            <ac:spMk id="20" creationId="{3FCFB1DE-0B7E-48CC-BA90-B2AB0889F9D6}"/>
          </ac:spMkLst>
        </pc:spChg>
        <pc:spChg chg="add del">
          <ac:chgData name="Camilla Cselenyi" userId="85641a7c-0221-4885-ae6c-bdf54a064da6" providerId="ADAL" clId="{07550D20-496B-40A4-9644-C9210437D04B}" dt="2023-10-17T09:51:06.086" v="5072" actId="26606"/>
          <ac:spMkLst>
            <pc:docMk/>
            <pc:sldMk cId="3443062473" sldId="263"/>
            <ac:spMk id="22" creationId="{E921BFFB-D3FA-4EE2-9E87-F2E4CEDA9840}"/>
          </ac:spMkLst>
        </pc:spChg>
        <pc:spChg chg="add del">
          <ac:chgData name="Camilla Cselenyi" userId="85641a7c-0221-4885-ae6c-bdf54a064da6" providerId="ADAL" clId="{07550D20-496B-40A4-9644-C9210437D04B}" dt="2023-10-17T09:51:06.086" v="5072" actId="26606"/>
          <ac:spMkLst>
            <pc:docMk/>
            <pc:sldMk cId="3443062473" sldId="263"/>
            <ac:spMk id="23" creationId="{F7F80AEB-67E2-48CB-B8AF-AD0F7787AC5F}"/>
          </ac:spMkLst>
        </pc:spChg>
        <pc:spChg chg="add del">
          <ac:chgData name="Camilla Cselenyi" userId="85641a7c-0221-4885-ae6c-bdf54a064da6" providerId="ADAL" clId="{07550D20-496B-40A4-9644-C9210437D04B}" dt="2023-10-17T09:51:06.086" v="5072" actId="26606"/>
          <ac:spMkLst>
            <pc:docMk/>
            <pc:sldMk cId="3443062473" sldId="263"/>
            <ac:spMk id="24" creationId="{3FCFB1DE-0B7E-48CC-BA90-B2AB0889F9D6}"/>
          </ac:spMkLst>
        </pc:spChg>
        <pc:spChg chg="add">
          <ac:chgData name="Camilla Cselenyi" userId="85641a7c-0221-4885-ae6c-bdf54a064da6" providerId="ADAL" clId="{07550D20-496B-40A4-9644-C9210437D04B}" dt="2023-10-17T09:51:06.086" v="5072" actId="26606"/>
          <ac:spMkLst>
            <pc:docMk/>
            <pc:sldMk cId="3443062473" sldId="263"/>
            <ac:spMk id="29" creationId="{E921BFFB-D3FA-4EE2-9E87-F2E4CEDA9840}"/>
          </ac:spMkLst>
        </pc:spChg>
        <pc:spChg chg="add">
          <ac:chgData name="Camilla Cselenyi" userId="85641a7c-0221-4885-ae6c-bdf54a064da6" providerId="ADAL" clId="{07550D20-496B-40A4-9644-C9210437D04B}" dt="2023-10-17T09:51:06.086" v="5072" actId="26606"/>
          <ac:spMkLst>
            <pc:docMk/>
            <pc:sldMk cId="3443062473" sldId="263"/>
            <ac:spMk id="31" creationId="{F7F80AEB-67E2-48CB-B8AF-AD0F7787AC5F}"/>
          </ac:spMkLst>
        </pc:spChg>
        <pc:spChg chg="add">
          <ac:chgData name="Camilla Cselenyi" userId="85641a7c-0221-4885-ae6c-bdf54a064da6" providerId="ADAL" clId="{07550D20-496B-40A4-9644-C9210437D04B}" dt="2023-10-17T09:51:06.086" v="5072" actId="26606"/>
          <ac:spMkLst>
            <pc:docMk/>
            <pc:sldMk cId="3443062473" sldId="263"/>
            <ac:spMk id="33" creationId="{3FCFB1DE-0B7E-48CC-BA90-B2AB0889F9D6}"/>
          </ac:spMkLst>
        </pc:spChg>
        <pc:picChg chg="add mod">
          <ac:chgData name="Camilla Cselenyi" userId="85641a7c-0221-4885-ae6c-bdf54a064da6" providerId="ADAL" clId="{07550D20-496B-40A4-9644-C9210437D04B}" dt="2023-10-17T09:50:37.399" v="5071" actId="26606"/>
          <ac:picMkLst>
            <pc:docMk/>
            <pc:sldMk cId="3443062473" sldId="263"/>
            <ac:picMk id="5" creationId="{46200F0F-DA16-4DED-2A45-F0566AD7E765}"/>
          </ac:picMkLst>
        </pc:picChg>
      </pc:sldChg>
      <pc:sldChg chg="addSp delSp modSp new mod setBg">
        <pc:chgData name="Camilla Cselenyi" userId="85641a7c-0221-4885-ae6c-bdf54a064da6" providerId="ADAL" clId="{07550D20-496B-40A4-9644-C9210437D04B}" dt="2023-10-17T10:03:40.682" v="5464" actId="14100"/>
        <pc:sldMkLst>
          <pc:docMk/>
          <pc:sldMk cId="758640507" sldId="264"/>
        </pc:sldMkLst>
        <pc:spChg chg="mod">
          <ac:chgData name="Camilla Cselenyi" userId="85641a7c-0221-4885-ae6c-bdf54a064da6" providerId="ADAL" clId="{07550D20-496B-40A4-9644-C9210437D04B}" dt="2023-10-17T10:02:08.919" v="5453" actId="27636"/>
          <ac:spMkLst>
            <pc:docMk/>
            <pc:sldMk cId="758640507" sldId="264"/>
            <ac:spMk id="2" creationId="{A786FA7F-578E-4E45-8DAA-117C82DDFC7B}"/>
          </ac:spMkLst>
        </pc:spChg>
        <pc:spChg chg="mod ord">
          <ac:chgData name="Camilla Cselenyi" userId="85641a7c-0221-4885-ae6c-bdf54a064da6" providerId="ADAL" clId="{07550D20-496B-40A4-9644-C9210437D04B}" dt="2023-10-17T10:03:40.682" v="5464" actId="14100"/>
          <ac:spMkLst>
            <pc:docMk/>
            <pc:sldMk cId="758640507" sldId="264"/>
            <ac:spMk id="3" creationId="{B4370DFD-13D7-E9E6-F87C-C59D4B257AF8}"/>
          </ac:spMkLst>
        </pc:spChg>
        <pc:spChg chg="add del">
          <ac:chgData name="Camilla Cselenyi" userId="85641a7c-0221-4885-ae6c-bdf54a064da6" providerId="ADAL" clId="{07550D20-496B-40A4-9644-C9210437D04B}" dt="2023-10-17T09:58:00.917" v="5437" actId="26606"/>
          <ac:spMkLst>
            <pc:docMk/>
            <pc:sldMk cId="758640507" sldId="264"/>
            <ac:spMk id="9" creationId="{457344D1-E597-42B3-8E85-6D7036E54A5E}"/>
          </ac:spMkLst>
        </pc:spChg>
        <pc:spChg chg="add del">
          <ac:chgData name="Camilla Cselenyi" userId="85641a7c-0221-4885-ae6c-bdf54a064da6" providerId="ADAL" clId="{07550D20-496B-40A4-9644-C9210437D04B}" dt="2023-10-17T09:58:00.917" v="5437" actId="26606"/>
          <ac:spMkLst>
            <pc:docMk/>
            <pc:sldMk cId="758640507" sldId="264"/>
            <ac:spMk id="11" creationId="{3540989C-C7B8-473B-BF87-6F2DA6A90006}"/>
          </ac:spMkLst>
        </pc:spChg>
        <pc:spChg chg="add del">
          <ac:chgData name="Camilla Cselenyi" userId="85641a7c-0221-4885-ae6c-bdf54a064da6" providerId="ADAL" clId="{07550D20-496B-40A4-9644-C9210437D04B}" dt="2023-10-17T09:58:59.532" v="5439" actId="26606"/>
          <ac:spMkLst>
            <pc:docMk/>
            <pc:sldMk cId="758640507" sldId="264"/>
            <ac:spMk id="13" creationId="{F13C74B1-5B17-4795-BED0-7140497B445A}"/>
          </ac:spMkLst>
        </pc:spChg>
        <pc:spChg chg="add del">
          <ac:chgData name="Camilla Cselenyi" userId="85641a7c-0221-4885-ae6c-bdf54a064da6" providerId="ADAL" clId="{07550D20-496B-40A4-9644-C9210437D04B}" dt="2023-10-17T09:58:59.532" v="5439" actId="26606"/>
          <ac:spMkLst>
            <pc:docMk/>
            <pc:sldMk cId="758640507" sldId="264"/>
            <ac:spMk id="14" creationId="{3FCFB1DE-0B7E-48CC-BA90-B2AB0889F9D6}"/>
          </ac:spMkLst>
        </pc:spChg>
        <pc:spChg chg="add del">
          <ac:chgData name="Camilla Cselenyi" userId="85641a7c-0221-4885-ae6c-bdf54a064da6" providerId="ADAL" clId="{07550D20-496B-40A4-9644-C9210437D04B}" dt="2023-10-17T10:01:15.095" v="5449" actId="26606"/>
          <ac:spMkLst>
            <pc:docMk/>
            <pc:sldMk cId="758640507" sldId="264"/>
            <ac:spMk id="20" creationId="{2C61293E-6EBE-43EF-A52C-9BEBFD7679D4}"/>
          </ac:spMkLst>
        </pc:spChg>
        <pc:spChg chg="add del">
          <ac:chgData name="Camilla Cselenyi" userId="85641a7c-0221-4885-ae6c-bdf54a064da6" providerId="ADAL" clId="{07550D20-496B-40A4-9644-C9210437D04B}" dt="2023-10-17T10:01:15.095" v="5449" actId="26606"/>
          <ac:spMkLst>
            <pc:docMk/>
            <pc:sldMk cId="758640507" sldId="264"/>
            <ac:spMk id="22" creationId="{3FCFB1DE-0B7E-48CC-BA90-B2AB0889F9D6}"/>
          </ac:spMkLst>
        </pc:spChg>
        <pc:spChg chg="add del">
          <ac:chgData name="Camilla Cselenyi" userId="85641a7c-0221-4885-ae6c-bdf54a064da6" providerId="ADAL" clId="{07550D20-496B-40A4-9644-C9210437D04B}" dt="2023-10-17T10:00:10.708" v="5442" actId="26606"/>
          <ac:spMkLst>
            <pc:docMk/>
            <pc:sldMk cId="758640507" sldId="264"/>
            <ac:spMk id="27" creationId="{F13C74B1-5B17-4795-BED0-7140497B445A}"/>
          </ac:spMkLst>
        </pc:spChg>
        <pc:spChg chg="add del">
          <ac:chgData name="Camilla Cselenyi" userId="85641a7c-0221-4885-ae6c-bdf54a064da6" providerId="ADAL" clId="{07550D20-496B-40A4-9644-C9210437D04B}" dt="2023-10-17T10:00:10.708" v="5442" actId="26606"/>
          <ac:spMkLst>
            <pc:docMk/>
            <pc:sldMk cId="758640507" sldId="264"/>
            <ac:spMk id="29" creationId="{3FCFB1DE-0B7E-48CC-BA90-B2AB0889F9D6}"/>
          </ac:spMkLst>
        </pc:spChg>
        <pc:spChg chg="add del">
          <ac:chgData name="Camilla Cselenyi" userId="85641a7c-0221-4885-ae6c-bdf54a064da6" providerId="ADAL" clId="{07550D20-496B-40A4-9644-C9210437D04B}" dt="2023-10-17T10:00:38.875" v="5444" actId="26606"/>
          <ac:spMkLst>
            <pc:docMk/>
            <pc:sldMk cId="758640507" sldId="264"/>
            <ac:spMk id="32" creationId="{743AA782-23D1-4521-8CAD-47662984AA08}"/>
          </ac:spMkLst>
        </pc:spChg>
        <pc:spChg chg="add del">
          <ac:chgData name="Camilla Cselenyi" userId="85641a7c-0221-4885-ae6c-bdf54a064da6" providerId="ADAL" clId="{07550D20-496B-40A4-9644-C9210437D04B}" dt="2023-10-17T10:00:38.875" v="5444" actId="26606"/>
          <ac:spMkLst>
            <pc:docMk/>
            <pc:sldMk cId="758640507" sldId="264"/>
            <ac:spMk id="33" creationId="{3CE8AF5E-D374-4CF1-90CC-35CF73B81C3E}"/>
          </ac:spMkLst>
        </pc:spChg>
        <pc:spChg chg="add del">
          <ac:chgData name="Camilla Cselenyi" userId="85641a7c-0221-4885-ae6c-bdf54a064da6" providerId="ADAL" clId="{07550D20-496B-40A4-9644-C9210437D04B}" dt="2023-10-17T10:00:45.294" v="5446" actId="26606"/>
          <ac:spMkLst>
            <pc:docMk/>
            <pc:sldMk cId="758640507" sldId="264"/>
            <ac:spMk id="35" creationId="{A6D37EE4-EA1B-46EE-A54B-5233C63C9695}"/>
          </ac:spMkLst>
        </pc:spChg>
        <pc:spChg chg="add del">
          <ac:chgData name="Camilla Cselenyi" userId="85641a7c-0221-4885-ae6c-bdf54a064da6" providerId="ADAL" clId="{07550D20-496B-40A4-9644-C9210437D04B}" dt="2023-10-17T10:00:45.294" v="5446" actId="26606"/>
          <ac:spMkLst>
            <pc:docMk/>
            <pc:sldMk cId="758640507" sldId="264"/>
            <ac:spMk id="36" creationId="{3EB27620-B0B1-4232-A055-99D3476060CF}"/>
          </ac:spMkLst>
        </pc:spChg>
        <pc:spChg chg="add del">
          <ac:chgData name="Camilla Cselenyi" userId="85641a7c-0221-4885-ae6c-bdf54a064da6" providerId="ADAL" clId="{07550D20-496B-40A4-9644-C9210437D04B}" dt="2023-10-17T10:01:15.095" v="5448" actId="26606"/>
          <ac:spMkLst>
            <pc:docMk/>
            <pc:sldMk cId="758640507" sldId="264"/>
            <ac:spMk id="38" creationId="{F95DC6D5-A7B0-4D09-A7A5-62869A0D2C51}"/>
          </ac:spMkLst>
        </pc:spChg>
        <pc:spChg chg="add del">
          <ac:chgData name="Camilla Cselenyi" userId="85641a7c-0221-4885-ae6c-bdf54a064da6" providerId="ADAL" clId="{07550D20-496B-40A4-9644-C9210437D04B}" dt="2023-10-17T10:01:15.095" v="5448" actId="26606"/>
          <ac:spMkLst>
            <pc:docMk/>
            <pc:sldMk cId="758640507" sldId="264"/>
            <ac:spMk id="39" creationId="{E72C4BCF-DD12-4745-97A9-F340887E1FDD}"/>
          </ac:spMkLst>
        </pc:spChg>
        <pc:spChg chg="add">
          <ac:chgData name="Camilla Cselenyi" userId="85641a7c-0221-4885-ae6c-bdf54a064da6" providerId="ADAL" clId="{07550D20-496B-40A4-9644-C9210437D04B}" dt="2023-10-17T10:01:15.095" v="5449" actId="26606"/>
          <ac:spMkLst>
            <pc:docMk/>
            <pc:sldMk cId="758640507" sldId="264"/>
            <ac:spMk id="41" creationId="{A6D37EE4-EA1B-46EE-A54B-5233C63C9695}"/>
          </ac:spMkLst>
        </pc:spChg>
        <pc:spChg chg="add">
          <ac:chgData name="Camilla Cselenyi" userId="85641a7c-0221-4885-ae6c-bdf54a064da6" providerId="ADAL" clId="{07550D20-496B-40A4-9644-C9210437D04B}" dt="2023-10-17T10:01:15.095" v="5449" actId="26606"/>
          <ac:spMkLst>
            <pc:docMk/>
            <pc:sldMk cId="758640507" sldId="264"/>
            <ac:spMk id="42" creationId="{3EB27620-B0B1-4232-A055-99D3476060CF}"/>
          </ac:spMkLst>
        </pc:spChg>
        <pc:picChg chg="add del">
          <ac:chgData name="Camilla Cselenyi" userId="85641a7c-0221-4885-ae6c-bdf54a064da6" providerId="ADAL" clId="{07550D20-496B-40A4-9644-C9210437D04B}" dt="2023-10-17T09:58:00.917" v="5437" actId="26606"/>
          <ac:picMkLst>
            <pc:docMk/>
            <pc:sldMk cId="758640507" sldId="264"/>
            <ac:picMk id="5" creationId="{9D969B91-3CAD-E74A-4A9E-958B2D5959C7}"/>
          </ac:picMkLst>
        </pc:picChg>
        <pc:picChg chg="add mod ord">
          <ac:chgData name="Camilla Cselenyi" userId="85641a7c-0221-4885-ae6c-bdf54a064da6" providerId="ADAL" clId="{07550D20-496B-40A4-9644-C9210437D04B}" dt="2023-10-17T10:03:12.456" v="5461" actId="14100"/>
          <ac:picMkLst>
            <pc:docMk/>
            <pc:sldMk cId="758640507" sldId="264"/>
            <ac:picMk id="15" creationId="{76C91FE5-A7E3-9AE0-9472-A400401FB5CF}"/>
          </ac:picMkLst>
        </pc:picChg>
        <pc:inkChg chg="add del">
          <ac:chgData name="Camilla Cselenyi" userId="85641a7c-0221-4885-ae6c-bdf54a064da6" providerId="ADAL" clId="{07550D20-496B-40A4-9644-C9210437D04B}" dt="2023-10-17T10:00:38.875" v="5444" actId="26606"/>
          <ac:inkMkLst>
            <pc:docMk/>
            <pc:sldMk cId="758640507" sldId="264"/>
            <ac:inkMk id="31" creationId="{070477C5-0410-4E4F-97A1-F84C2465C187}"/>
          </ac:inkMkLst>
        </pc:inkChg>
      </pc:sldChg>
      <pc:sldMasterChg chg="del delSldLayout">
        <pc:chgData name="Camilla Cselenyi" userId="85641a7c-0221-4885-ae6c-bdf54a064da6" providerId="ADAL" clId="{07550D20-496B-40A4-9644-C9210437D04B}" dt="2023-10-17T07:44:53.066" v="137" actId="26606"/>
        <pc:sldMasterMkLst>
          <pc:docMk/>
          <pc:sldMasterMk cId="3414285138" sldId="2147483673"/>
        </pc:sldMasterMkLst>
        <pc:sldLayoutChg chg="del">
          <pc:chgData name="Camilla Cselenyi" userId="85641a7c-0221-4885-ae6c-bdf54a064da6" providerId="ADAL" clId="{07550D20-496B-40A4-9644-C9210437D04B}" dt="2023-10-17T07:44:53.066" v="137" actId="26606"/>
          <pc:sldLayoutMkLst>
            <pc:docMk/>
            <pc:sldMasterMk cId="3414285138" sldId="2147483673"/>
            <pc:sldLayoutMk cId="1897870891" sldId="2147483662"/>
          </pc:sldLayoutMkLst>
        </pc:sldLayoutChg>
        <pc:sldLayoutChg chg="del">
          <pc:chgData name="Camilla Cselenyi" userId="85641a7c-0221-4885-ae6c-bdf54a064da6" providerId="ADAL" clId="{07550D20-496B-40A4-9644-C9210437D04B}" dt="2023-10-17T07:44:53.066" v="137" actId="26606"/>
          <pc:sldLayoutMkLst>
            <pc:docMk/>
            <pc:sldMasterMk cId="3414285138" sldId="2147483673"/>
            <pc:sldLayoutMk cId="373419424" sldId="2147483663"/>
          </pc:sldLayoutMkLst>
        </pc:sldLayoutChg>
        <pc:sldLayoutChg chg="del">
          <pc:chgData name="Camilla Cselenyi" userId="85641a7c-0221-4885-ae6c-bdf54a064da6" providerId="ADAL" clId="{07550D20-496B-40A4-9644-C9210437D04B}" dt="2023-10-17T07:44:53.066" v="137" actId="26606"/>
          <pc:sldLayoutMkLst>
            <pc:docMk/>
            <pc:sldMasterMk cId="3414285138" sldId="2147483673"/>
            <pc:sldLayoutMk cId="1402541848" sldId="2147483664"/>
          </pc:sldLayoutMkLst>
        </pc:sldLayoutChg>
        <pc:sldLayoutChg chg="del">
          <pc:chgData name="Camilla Cselenyi" userId="85641a7c-0221-4885-ae6c-bdf54a064da6" providerId="ADAL" clId="{07550D20-496B-40A4-9644-C9210437D04B}" dt="2023-10-17T07:44:53.066" v="137" actId="26606"/>
          <pc:sldLayoutMkLst>
            <pc:docMk/>
            <pc:sldMasterMk cId="3414285138" sldId="2147483673"/>
            <pc:sldLayoutMk cId="1646709870" sldId="2147483665"/>
          </pc:sldLayoutMkLst>
        </pc:sldLayoutChg>
        <pc:sldLayoutChg chg="del">
          <pc:chgData name="Camilla Cselenyi" userId="85641a7c-0221-4885-ae6c-bdf54a064da6" providerId="ADAL" clId="{07550D20-496B-40A4-9644-C9210437D04B}" dt="2023-10-17T07:44:53.066" v="137" actId="26606"/>
          <pc:sldLayoutMkLst>
            <pc:docMk/>
            <pc:sldMasterMk cId="3414285138" sldId="2147483673"/>
            <pc:sldLayoutMk cId="2058685203" sldId="2147483666"/>
          </pc:sldLayoutMkLst>
        </pc:sldLayoutChg>
        <pc:sldLayoutChg chg="del">
          <pc:chgData name="Camilla Cselenyi" userId="85641a7c-0221-4885-ae6c-bdf54a064da6" providerId="ADAL" clId="{07550D20-496B-40A4-9644-C9210437D04B}" dt="2023-10-17T07:44:53.066" v="137" actId="26606"/>
          <pc:sldLayoutMkLst>
            <pc:docMk/>
            <pc:sldMasterMk cId="3414285138" sldId="2147483673"/>
            <pc:sldLayoutMk cId="781423382" sldId="2147483667"/>
          </pc:sldLayoutMkLst>
        </pc:sldLayoutChg>
        <pc:sldLayoutChg chg="del">
          <pc:chgData name="Camilla Cselenyi" userId="85641a7c-0221-4885-ae6c-bdf54a064da6" providerId="ADAL" clId="{07550D20-496B-40A4-9644-C9210437D04B}" dt="2023-10-17T07:44:53.066" v="137" actId="26606"/>
          <pc:sldLayoutMkLst>
            <pc:docMk/>
            <pc:sldMasterMk cId="3414285138" sldId="2147483673"/>
            <pc:sldLayoutMk cId="1398787934" sldId="2147483668"/>
          </pc:sldLayoutMkLst>
        </pc:sldLayoutChg>
        <pc:sldLayoutChg chg="del">
          <pc:chgData name="Camilla Cselenyi" userId="85641a7c-0221-4885-ae6c-bdf54a064da6" providerId="ADAL" clId="{07550D20-496B-40A4-9644-C9210437D04B}" dt="2023-10-17T07:44:53.066" v="137" actId="26606"/>
          <pc:sldLayoutMkLst>
            <pc:docMk/>
            <pc:sldMasterMk cId="3414285138" sldId="2147483673"/>
            <pc:sldLayoutMk cId="2434896339" sldId="2147483669"/>
          </pc:sldLayoutMkLst>
        </pc:sldLayoutChg>
        <pc:sldLayoutChg chg="del">
          <pc:chgData name="Camilla Cselenyi" userId="85641a7c-0221-4885-ae6c-bdf54a064da6" providerId="ADAL" clId="{07550D20-496B-40A4-9644-C9210437D04B}" dt="2023-10-17T07:44:53.066" v="137" actId="26606"/>
          <pc:sldLayoutMkLst>
            <pc:docMk/>
            <pc:sldMasterMk cId="3414285138" sldId="2147483673"/>
            <pc:sldLayoutMk cId="649227467" sldId="2147483670"/>
          </pc:sldLayoutMkLst>
        </pc:sldLayoutChg>
        <pc:sldLayoutChg chg="del">
          <pc:chgData name="Camilla Cselenyi" userId="85641a7c-0221-4885-ae6c-bdf54a064da6" providerId="ADAL" clId="{07550D20-496B-40A4-9644-C9210437D04B}" dt="2023-10-17T07:44:53.066" v="137" actId="26606"/>
          <pc:sldLayoutMkLst>
            <pc:docMk/>
            <pc:sldMasterMk cId="3414285138" sldId="2147483673"/>
            <pc:sldLayoutMk cId="3082572423" sldId="2147483671"/>
          </pc:sldLayoutMkLst>
        </pc:sldLayoutChg>
        <pc:sldLayoutChg chg="del">
          <pc:chgData name="Camilla Cselenyi" userId="85641a7c-0221-4885-ae6c-bdf54a064da6" providerId="ADAL" clId="{07550D20-496B-40A4-9644-C9210437D04B}" dt="2023-10-17T07:44:53.066" v="137" actId="26606"/>
          <pc:sldLayoutMkLst>
            <pc:docMk/>
            <pc:sldMasterMk cId="3414285138" sldId="2147483673"/>
            <pc:sldLayoutMk cId="732547474" sldId="2147483672"/>
          </pc:sldLayoutMkLst>
        </pc:sldLayoutChg>
      </pc:sldMasterChg>
      <pc:sldMasterChg chg="add del addSldLayout delSldLayout">
        <pc:chgData name="Camilla Cselenyi" userId="85641a7c-0221-4885-ae6c-bdf54a064da6" providerId="ADAL" clId="{07550D20-496B-40A4-9644-C9210437D04B}" dt="2023-10-17T07:46:49.744" v="144" actId="26606"/>
        <pc:sldMasterMkLst>
          <pc:docMk/>
          <pc:sldMasterMk cId="4159317328" sldId="2147483775"/>
        </pc:sldMasterMkLst>
        <pc:sldLayoutChg chg="add del">
          <pc:chgData name="Camilla Cselenyi" userId="85641a7c-0221-4885-ae6c-bdf54a064da6" providerId="ADAL" clId="{07550D20-496B-40A4-9644-C9210437D04B}" dt="2023-10-17T07:46:49.744" v="144" actId="26606"/>
          <pc:sldLayoutMkLst>
            <pc:docMk/>
            <pc:sldMasterMk cId="4159317328" sldId="2147483775"/>
            <pc:sldLayoutMk cId="1597332484" sldId="2147483764"/>
          </pc:sldLayoutMkLst>
        </pc:sldLayoutChg>
        <pc:sldLayoutChg chg="add del">
          <pc:chgData name="Camilla Cselenyi" userId="85641a7c-0221-4885-ae6c-bdf54a064da6" providerId="ADAL" clId="{07550D20-496B-40A4-9644-C9210437D04B}" dt="2023-10-17T07:46:49.744" v="144" actId="26606"/>
          <pc:sldLayoutMkLst>
            <pc:docMk/>
            <pc:sldMasterMk cId="4159317328" sldId="2147483775"/>
            <pc:sldLayoutMk cId="1046098451" sldId="2147483765"/>
          </pc:sldLayoutMkLst>
        </pc:sldLayoutChg>
        <pc:sldLayoutChg chg="add del">
          <pc:chgData name="Camilla Cselenyi" userId="85641a7c-0221-4885-ae6c-bdf54a064da6" providerId="ADAL" clId="{07550D20-496B-40A4-9644-C9210437D04B}" dt="2023-10-17T07:46:49.744" v="144" actId="26606"/>
          <pc:sldLayoutMkLst>
            <pc:docMk/>
            <pc:sldMasterMk cId="4159317328" sldId="2147483775"/>
            <pc:sldLayoutMk cId="4062186804" sldId="2147483766"/>
          </pc:sldLayoutMkLst>
        </pc:sldLayoutChg>
        <pc:sldLayoutChg chg="add del">
          <pc:chgData name="Camilla Cselenyi" userId="85641a7c-0221-4885-ae6c-bdf54a064da6" providerId="ADAL" clId="{07550D20-496B-40A4-9644-C9210437D04B}" dt="2023-10-17T07:46:49.744" v="144" actId="26606"/>
          <pc:sldLayoutMkLst>
            <pc:docMk/>
            <pc:sldMasterMk cId="4159317328" sldId="2147483775"/>
            <pc:sldLayoutMk cId="1061844125" sldId="2147483767"/>
          </pc:sldLayoutMkLst>
        </pc:sldLayoutChg>
        <pc:sldLayoutChg chg="add del">
          <pc:chgData name="Camilla Cselenyi" userId="85641a7c-0221-4885-ae6c-bdf54a064da6" providerId="ADAL" clId="{07550D20-496B-40A4-9644-C9210437D04B}" dt="2023-10-17T07:46:49.744" v="144" actId="26606"/>
          <pc:sldLayoutMkLst>
            <pc:docMk/>
            <pc:sldMasterMk cId="4159317328" sldId="2147483775"/>
            <pc:sldLayoutMk cId="812353041" sldId="2147483768"/>
          </pc:sldLayoutMkLst>
        </pc:sldLayoutChg>
        <pc:sldLayoutChg chg="add del">
          <pc:chgData name="Camilla Cselenyi" userId="85641a7c-0221-4885-ae6c-bdf54a064da6" providerId="ADAL" clId="{07550D20-496B-40A4-9644-C9210437D04B}" dt="2023-10-17T07:46:49.744" v="144" actId="26606"/>
          <pc:sldLayoutMkLst>
            <pc:docMk/>
            <pc:sldMasterMk cId="4159317328" sldId="2147483775"/>
            <pc:sldLayoutMk cId="2300152267" sldId="2147483769"/>
          </pc:sldLayoutMkLst>
        </pc:sldLayoutChg>
        <pc:sldLayoutChg chg="add del">
          <pc:chgData name="Camilla Cselenyi" userId="85641a7c-0221-4885-ae6c-bdf54a064da6" providerId="ADAL" clId="{07550D20-496B-40A4-9644-C9210437D04B}" dt="2023-10-17T07:46:49.744" v="144" actId="26606"/>
          <pc:sldLayoutMkLst>
            <pc:docMk/>
            <pc:sldMasterMk cId="4159317328" sldId="2147483775"/>
            <pc:sldLayoutMk cId="4101398228" sldId="2147483770"/>
          </pc:sldLayoutMkLst>
        </pc:sldLayoutChg>
        <pc:sldLayoutChg chg="add del">
          <pc:chgData name="Camilla Cselenyi" userId="85641a7c-0221-4885-ae6c-bdf54a064da6" providerId="ADAL" clId="{07550D20-496B-40A4-9644-C9210437D04B}" dt="2023-10-17T07:46:49.744" v="144" actId="26606"/>
          <pc:sldLayoutMkLst>
            <pc:docMk/>
            <pc:sldMasterMk cId="4159317328" sldId="2147483775"/>
            <pc:sldLayoutMk cId="2442493524" sldId="2147483771"/>
          </pc:sldLayoutMkLst>
        </pc:sldLayoutChg>
        <pc:sldLayoutChg chg="add del">
          <pc:chgData name="Camilla Cselenyi" userId="85641a7c-0221-4885-ae6c-bdf54a064da6" providerId="ADAL" clId="{07550D20-496B-40A4-9644-C9210437D04B}" dt="2023-10-17T07:46:49.744" v="144" actId="26606"/>
          <pc:sldLayoutMkLst>
            <pc:docMk/>
            <pc:sldMasterMk cId="4159317328" sldId="2147483775"/>
            <pc:sldLayoutMk cId="4147530773" sldId="2147483772"/>
          </pc:sldLayoutMkLst>
        </pc:sldLayoutChg>
        <pc:sldLayoutChg chg="add del">
          <pc:chgData name="Camilla Cselenyi" userId="85641a7c-0221-4885-ae6c-bdf54a064da6" providerId="ADAL" clId="{07550D20-496B-40A4-9644-C9210437D04B}" dt="2023-10-17T07:46:49.744" v="144" actId="26606"/>
          <pc:sldLayoutMkLst>
            <pc:docMk/>
            <pc:sldMasterMk cId="4159317328" sldId="2147483775"/>
            <pc:sldLayoutMk cId="1509888462" sldId="2147483773"/>
          </pc:sldLayoutMkLst>
        </pc:sldLayoutChg>
        <pc:sldLayoutChg chg="add del">
          <pc:chgData name="Camilla Cselenyi" userId="85641a7c-0221-4885-ae6c-bdf54a064da6" providerId="ADAL" clId="{07550D20-496B-40A4-9644-C9210437D04B}" dt="2023-10-17T07:46:49.744" v="144" actId="26606"/>
          <pc:sldLayoutMkLst>
            <pc:docMk/>
            <pc:sldMasterMk cId="4159317328" sldId="2147483775"/>
            <pc:sldLayoutMk cId="1394980781" sldId="2147483774"/>
          </pc:sldLayoutMkLst>
        </pc:sldLayoutChg>
      </pc:sldMasterChg>
      <pc:sldMasterChg chg="add del addSldLayout delSldLayout">
        <pc:chgData name="Camilla Cselenyi" userId="85641a7c-0221-4885-ae6c-bdf54a064da6" providerId="ADAL" clId="{07550D20-496B-40A4-9644-C9210437D04B}" dt="2023-10-17T07:46:49.697" v="143" actId="26606"/>
        <pc:sldMasterMkLst>
          <pc:docMk/>
          <pc:sldMasterMk cId="2914347365" sldId="2147483776"/>
        </pc:sldMasterMkLst>
        <pc:sldLayoutChg chg="add del">
          <pc:chgData name="Camilla Cselenyi" userId="85641a7c-0221-4885-ae6c-bdf54a064da6" providerId="ADAL" clId="{07550D20-496B-40A4-9644-C9210437D04B}" dt="2023-10-17T07:46:49.697" v="143" actId="26606"/>
          <pc:sldLayoutMkLst>
            <pc:docMk/>
            <pc:sldMasterMk cId="2914347365" sldId="2147483776"/>
            <pc:sldLayoutMk cId="1892694024" sldId="2147483777"/>
          </pc:sldLayoutMkLst>
        </pc:sldLayoutChg>
        <pc:sldLayoutChg chg="add del">
          <pc:chgData name="Camilla Cselenyi" userId="85641a7c-0221-4885-ae6c-bdf54a064da6" providerId="ADAL" clId="{07550D20-496B-40A4-9644-C9210437D04B}" dt="2023-10-17T07:46:49.697" v="143" actId="26606"/>
          <pc:sldLayoutMkLst>
            <pc:docMk/>
            <pc:sldMasterMk cId="2914347365" sldId="2147483776"/>
            <pc:sldLayoutMk cId="1657583169" sldId="2147483778"/>
          </pc:sldLayoutMkLst>
        </pc:sldLayoutChg>
        <pc:sldLayoutChg chg="add del">
          <pc:chgData name="Camilla Cselenyi" userId="85641a7c-0221-4885-ae6c-bdf54a064da6" providerId="ADAL" clId="{07550D20-496B-40A4-9644-C9210437D04B}" dt="2023-10-17T07:46:49.697" v="143" actId="26606"/>
          <pc:sldLayoutMkLst>
            <pc:docMk/>
            <pc:sldMasterMk cId="2914347365" sldId="2147483776"/>
            <pc:sldLayoutMk cId="2217144255" sldId="2147483779"/>
          </pc:sldLayoutMkLst>
        </pc:sldLayoutChg>
        <pc:sldLayoutChg chg="add del">
          <pc:chgData name="Camilla Cselenyi" userId="85641a7c-0221-4885-ae6c-bdf54a064da6" providerId="ADAL" clId="{07550D20-496B-40A4-9644-C9210437D04B}" dt="2023-10-17T07:46:49.697" v="143" actId="26606"/>
          <pc:sldLayoutMkLst>
            <pc:docMk/>
            <pc:sldMasterMk cId="2914347365" sldId="2147483776"/>
            <pc:sldLayoutMk cId="3398989805" sldId="2147483780"/>
          </pc:sldLayoutMkLst>
        </pc:sldLayoutChg>
        <pc:sldLayoutChg chg="add del">
          <pc:chgData name="Camilla Cselenyi" userId="85641a7c-0221-4885-ae6c-bdf54a064da6" providerId="ADAL" clId="{07550D20-496B-40A4-9644-C9210437D04B}" dt="2023-10-17T07:46:49.697" v="143" actId="26606"/>
          <pc:sldLayoutMkLst>
            <pc:docMk/>
            <pc:sldMasterMk cId="2914347365" sldId="2147483776"/>
            <pc:sldLayoutMk cId="4064132868" sldId="2147483781"/>
          </pc:sldLayoutMkLst>
        </pc:sldLayoutChg>
        <pc:sldLayoutChg chg="add del">
          <pc:chgData name="Camilla Cselenyi" userId="85641a7c-0221-4885-ae6c-bdf54a064da6" providerId="ADAL" clId="{07550D20-496B-40A4-9644-C9210437D04B}" dt="2023-10-17T07:46:49.697" v="143" actId="26606"/>
          <pc:sldLayoutMkLst>
            <pc:docMk/>
            <pc:sldMasterMk cId="2914347365" sldId="2147483776"/>
            <pc:sldLayoutMk cId="3572975282" sldId="2147483782"/>
          </pc:sldLayoutMkLst>
        </pc:sldLayoutChg>
        <pc:sldLayoutChg chg="add del">
          <pc:chgData name="Camilla Cselenyi" userId="85641a7c-0221-4885-ae6c-bdf54a064da6" providerId="ADAL" clId="{07550D20-496B-40A4-9644-C9210437D04B}" dt="2023-10-17T07:46:49.697" v="143" actId="26606"/>
          <pc:sldLayoutMkLst>
            <pc:docMk/>
            <pc:sldMasterMk cId="2914347365" sldId="2147483776"/>
            <pc:sldLayoutMk cId="1955935591" sldId="2147483783"/>
          </pc:sldLayoutMkLst>
        </pc:sldLayoutChg>
        <pc:sldLayoutChg chg="add del">
          <pc:chgData name="Camilla Cselenyi" userId="85641a7c-0221-4885-ae6c-bdf54a064da6" providerId="ADAL" clId="{07550D20-496B-40A4-9644-C9210437D04B}" dt="2023-10-17T07:46:49.697" v="143" actId="26606"/>
          <pc:sldLayoutMkLst>
            <pc:docMk/>
            <pc:sldMasterMk cId="2914347365" sldId="2147483776"/>
            <pc:sldLayoutMk cId="948335370" sldId="2147483784"/>
          </pc:sldLayoutMkLst>
        </pc:sldLayoutChg>
        <pc:sldLayoutChg chg="add del">
          <pc:chgData name="Camilla Cselenyi" userId="85641a7c-0221-4885-ae6c-bdf54a064da6" providerId="ADAL" clId="{07550D20-496B-40A4-9644-C9210437D04B}" dt="2023-10-17T07:46:49.697" v="143" actId="26606"/>
          <pc:sldLayoutMkLst>
            <pc:docMk/>
            <pc:sldMasterMk cId="2914347365" sldId="2147483776"/>
            <pc:sldLayoutMk cId="548868123" sldId="2147483785"/>
          </pc:sldLayoutMkLst>
        </pc:sldLayoutChg>
        <pc:sldLayoutChg chg="add del">
          <pc:chgData name="Camilla Cselenyi" userId="85641a7c-0221-4885-ae6c-bdf54a064da6" providerId="ADAL" clId="{07550D20-496B-40A4-9644-C9210437D04B}" dt="2023-10-17T07:46:49.697" v="143" actId="26606"/>
          <pc:sldLayoutMkLst>
            <pc:docMk/>
            <pc:sldMasterMk cId="2914347365" sldId="2147483776"/>
            <pc:sldLayoutMk cId="1004797359" sldId="2147483786"/>
          </pc:sldLayoutMkLst>
        </pc:sldLayoutChg>
        <pc:sldLayoutChg chg="add del">
          <pc:chgData name="Camilla Cselenyi" userId="85641a7c-0221-4885-ae6c-bdf54a064da6" providerId="ADAL" clId="{07550D20-496B-40A4-9644-C9210437D04B}" dt="2023-10-17T07:46:49.697" v="143" actId="26606"/>
          <pc:sldLayoutMkLst>
            <pc:docMk/>
            <pc:sldMasterMk cId="2914347365" sldId="2147483776"/>
            <pc:sldLayoutMk cId="3528455907" sldId="2147483787"/>
          </pc:sldLayoutMkLst>
        </pc:sldLayoutChg>
      </pc:sldMasterChg>
      <pc:sldMasterChg chg="add del addSldLayout delSldLayout">
        <pc:chgData name="Camilla Cselenyi" userId="85641a7c-0221-4885-ae6c-bdf54a064da6" providerId="ADAL" clId="{07550D20-496B-40A4-9644-C9210437D04B}" dt="2023-10-17T07:45:57.837" v="139" actId="26606"/>
        <pc:sldMasterMkLst>
          <pc:docMk/>
          <pc:sldMasterMk cId="732462205" sldId="2147483838"/>
        </pc:sldMasterMkLst>
        <pc:sldLayoutChg chg="add del">
          <pc:chgData name="Camilla Cselenyi" userId="85641a7c-0221-4885-ae6c-bdf54a064da6" providerId="ADAL" clId="{07550D20-496B-40A4-9644-C9210437D04B}" dt="2023-10-17T07:45:57.837" v="139" actId="26606"/>
          <pc:sldLayoutMkLst>
            <pc:docMk/>
            <pc:sldMasterMk cId="732462205" sldId="2147483838"/>
            <pc:sldLayoutMk cId="1904564500" sldId="2147483827"/>
          </pc:sldLayoutMkLst>
        </pc:sldLayoutChg>
        <pc:sldLayoutChg chg="add del">
          <pc:chgData name="Camilla Cselenyi" userId="85641a7c-0221-4885-ae6c-bdf54a064da6" providerId="ADAL" clId="{07550D20-496B-40A4-9644-C9210437D04B}" dt="2023-10-17T07:45:57.837" v="139" actId="26606"/>
          <pc:sldLayoutMkLst>
            <pc:docMk/>
            <pc:sldMasterMk cId="732462205" sldId="2147483838"/>
            <pc:sldLayoutMk cId="204160461" sldId="2147483828"/>
          </pc:sldLayoutMkLst>
        </pc:sldLayoutChg>
        <pc:sldLayoutChg chg="add del">
          <pc:chgData name="Camilla Cselenyi" userId="85641a7c-0221-4885-ae6c-bdf54a064da6" providerId="ADAL" clId="{07550D20-496B-40A4-9644-C9210437D04B}" dt="2023-10-17T07:45:57.837" v="139" actId="26606"/>
          <pc:sldLayoutMkLst>
            <pc:docMk/>
            <pc:sldMasterMk cId="732462205" sldId="2147483838"/>
            <pc:sldLayoutMk cId="1678432964" sldId="2147483829"/>
          </pc:sldLayoutMkLst>
        </pc:sldLayoutChg>
        <pc:sldLayoutChg chg="add del">
          <pc:chgData name="Camilla Cselenyi" userId="85641a7c-0221-4885-ae6c-bdf54a064da6" providerId="ADAL" clId="{07550D20-496B-40A4-9644-C9210437D04B}" dt="2023-10-17T07:45:57.837" v="139" actId="26606"/>
          <pc:sldLayoutMkLst>
            <pc:docMk/>
            <pc:sldMasterMk cId="732462205" sldId="2147483838"/>
            <pc:sldLayoutMk cId="1342410828" sldId="2147483830"/>
          </pc:sldLayoutMkLst>
        </pc:sldLayoutChg>
        <pc:sldLayoutChg chg="add del">
          <pc:chgData name="Camilla Cselenyi" userId="85641a7c-0221-4885-ae6c-bdf54a064da6" providerId="ADAL" clId="{07550D20-496B-40A4-9644-C9210437D04B}" dt="2023-10-17T07:45:57.837" v="139" actId="26606"/>
          <pc:sldLayoutMkLst>
            <pc:docMk/>
            <pc:sldMasterMk cId="732462205" sldId="2147483838"/>
            <pc:sldLayoutMk cId="4125902037" sldId="2147483831"/>
          </pc:sldLayoutMkLst>
        </pc:sldLayoutChg>
        <pc:sldLayoutChg chg="add del">
          <pc:chgData name="Camilla Cselenyi" userId="85641a7c-0221-4885-ae6c-bdf54a064da6" providerId="ADAL" clId="{07550D20-496B-40A4-9644-C9210437D04B}" dt="2023-10-17T07:45:57.837" v="139" actId="26606"/>
          <pc:sldLayoutMkLst>
            <pc:docMk/>
            <pc:sldMasterMk cId="732462205" sldId="2147483838"/>
            <pc:sldLayoutMk cId="1912554054" sldId="2147483832"/>
          </pc:sldLayoutMkLst>
        </pc:sldLayoutChg>
        <pc:sldLayoutChg chg="add del">
          <pc:chgData name="Camilla Cselenyi" userId="85641a7c-0221-4885-ae6c-bdf54a064da6" providerId="ADAL" clId="{07550D20-496B-40A4-9644-C9210437D04B}" dt="2023-10-17T07:45:57.837" v="139" actId="26606"/>
          <pc:sldLayoutMkLst>
            <pc:docMk/>
            <pc:sldMasterMk cId="732462205" sldId="2147483838"/>
            <pc:sldLayoutMk cId="4032129357" sldId="2147483833"/>
          </pc:sldLayoutMkLst>
        </pc:sldLayoutChg>
        <pc:sldLayoutChg chg="add del">
          <pc:chgData name="Camilla Cselenyi" userId="85641a7c-0221-4885-ae6c-bdf54a064da6" providerId="ADAL" clId="{07550D20-496B-40A4-9644-C9210437D04B}" dt="2023-10-17T07:45:57.837" v="139" actId="26606"/>
          <pc:sldLayoutMkLst>
            <pc:docMk/>
            <pc:sldMasterMk cId="732462205" sldId="2147483838"/>
            <pc:sldLayoutMk cId="2763358517" sldId="2147483834"/>
          </pc:sldLayoutMkLst>
        </pc:sldLayoutChg>
        <pc:sldLayoutChg chg="add del">
          <pc:chgData name="Camilla Cselenyi" userId="85641a7c-0221-4885-ae6c-bdf54a064da6" providerId="ADAL" clId="{07550D20-496B-40A4-9644-C9210437D04B}" dt="2023-10-17T07:45:57.837" v="139" actId="26606"/>
          <pc:sldLayoutMkLst>
            <pc:docMk/>
            <pc:sldMasterMk cId="732462205" sldId="2147483838"/>
            <pc:sldLayoutMk cId="4050471708" sldId="2147483835"/>
          </pc:sldLayoutMkLst>
        </pc:sldLayoutChg>
        <pc:sldLayoutChg chg="add del">
          <pc:chgData name="Camilla Cselenyi" userId="85641a7c-0221-4885-ae6c-bdf54a064da6" providerId="ADAL" clId="{07550D20-496B-40A4-9644-C9210437D04B}" dt="2023-10-17T07:45:57.837" v="139" actId="26606"/>
          <pc:sldLayoutMkLst>
            <pc:docMk/>
            <pc:sldMasterMk cId="732462205" sldId="2147483838"/>
            <pc:sldLayoutMk cId="3119954869" sldId="2147483836"/>
          </pc:sldLayoutMkLst>
        </pc:sldLayoutChg>
        <pc:sldLayoutChg chg="add del">
          <pc:chgData name="Camilla Cselenyi" userId="85641a7c-0221-4885-ae6c-bdf54a064da6" providerId="ADAL" clId="{07550D20-496B-40A4-9644-C9210437D04B}" dt="2023-10-17T07:45:57.837" v="139" actId="26606"/>
          <pc:sldLayoutMkLst>
            <pc:docMk/>
            <pc:sldMasterMk cId="732462205" sldId="2147483838"/>
            <pc:sldLayoutMk cId="3772997479" sldId="2147483837"/>
          </pc:sldLayoutMkLst>
        </pc:sldLayoutChg>
      </pc:sldMasterChg>
      <pc:sldMasterChg chg="add del addSldLayout delSldLayout">
        <pc:chgData name="Camilla Cselenyi" userId="85641a7c-0221-4885-ae6c-bdf54a064da6" providerId="ADAL" clId="{07550D20-496B-40A4-9644-C9210437D04B}" dt="2023-10-17T08:03:49.079" v="286" actId="26606"/>
        <pc:sldMasterMkLst>
          <pc:docMk/>
          <pc:sldMasterMk cId="309813538" sldId="2147483864"/>
        </pc:sldMasterMkLst>
        <pc:sldLayoutChg chg="add del">
          <pc:chgData name="Camilla Cselenyi" userId="85641a7c-0221-4885-ae6c-bdf54a064da6" providerId="ADAL" clId="{07550D20-496B-40A4-9644-C9210437D04B}" dt="2023-10-17T08:03:49.079" v="286" actId="26606"/>
          <pc:sldLayoutMkLst>
            <pc:docMk/>
            <pc:sldMasterMk cId="309813538" sldId="2147483864"/>
            <pc:sldLayoutMk cId="3148423648" sldId="2147483853"/>
          </pc:sldLayoutMkLst>
        </pc:sldLayoutChg>
        <pc:sldLayoutChg chg="add del">
          <pc:chgData name="Camilla Cselenyi" userId="85641a7c-0221-4885-ae6c-bdf54a064da6" providerId="ADAL" clId="{07550D20-496B-40A4-9644-C9210437D04B}" dt="2023-10-17T08:03:49.079" v="286" actId="26606"/>
          <pc:sldLayoutMkLst>
            <pc:docMk/>
            <pc:sldMasterMk cId="309813538" sldId="2147483864"/>
            <pc:sldLayoutMk cId="3272810489" sldId="2147483854"/>
          </pc:sldLayoutMkLst>
        </pc:sldLayoutChg>
        <pc:sldLayoutChg chg="add del">
          <pc:chgData name="Camilla Cselenyi" userId="85641a7c-0221-4885-ae6c-bdf54a064da6" providerId="ADAL" clId="{07550D20-496B-40A4-9644-C9210437D04B}" dt="2023-10-17T08:03:49.079" v="286" actId="26606"/>
          <pc:sldLayoutMkLst>
            <pc:docMk/>
            <pc:sldMasterMk cId="309813538" sldId="2147483864"/>
            <pc:sldLayoutMk cId="3561606646" sldId="2147483855"/>
          </pc:sldLayoutMkLst>
        </pc:sldLayoutChg>
        <pc:sldLayoutChg chg="add del">
          <pc:chgData name="Camilla Cselenyi" userId="85641a7c-0221-4885-ae6c-bdf54a064da6" providerId="ADAL" clId="{07550D20-496B-40A4-9644-C9210437D04B}" dt="2023-10-17T08:03:49.079" v="286" actId="26606"/>
          <pc:sldLayoutMkLst>
            <pc:docMk/>
            <pc:sldMasterMk cId="309813538" sldId="2147483864"/>
            <pc:sldLayoutMk cId="2691744706" sldId="2147483856"/>
          </pc:sldLayoutMkLst>
        </pc:sldLayoutChg>
        <pc:sldLayoutChg chg="add del">
          <pc:chgData name="Camilla Cselenyi" userId="85641a7c-0221-4885-ae6c-bdf54a064da6" providerId="ADAL" clId="{07550D20-496B-40A4-9644-C9210437D04B}" dt="2023-10-17T08:03:49.079" v="286" actId="26606"/>
          <pc:sldLayoutMkLst>
            <pc:docMk/>
            <pc:sldMasterMk cId="309813538" sldId="2147483864"/>
            <pc:sldLayoutMk cId="3059072370" sldId="2147483857"/>
          </pc:sldLayoutMkLst>
        </pc:sldLayoutChg>
        <pc:sldLayoutChg chg="add del">
          <pc:chgData name="Camilla Cselenyi" userId="85641a7c-0221-4885-ae6c-bdf54a064da6" providerId="ADAL" clId="{07550D20-496B-40A4-9644-C9210437D04B}" dt="2023-10-17T08:03:49.079" v="286" actId="26606"/>
          <pc:sldLayoutMkLst>
            <pc:docMk/>
            <pc:sldMasterMk cId="309813538" sldId="2147483864"/>
            <pc:sldLayoutMk cId="874353887" sldId="2147483858"/>
          </pc:sldLayoutMkLst>
        </pc:sldLayoutChg>
        <pc:sldLayoutChg chg="add del">
          <pc:chgData name="Camilla Cselenyi" userId="85641a7c-0221-4885-ae6c-bdf54a064da6" providerId="ADAL" clId="{07550D20-496B-40A4-9644-C9210437D04B}" dt="2023-10-17T08:03:49.079" v="286" actId="26606"/>
          <pc:sldLayoutMkLst>
            <pc:docMk/>
            <pc:sldMasterMk cId="309813538" sldId="2147483864"/>
            <pc:sldLayoutMk cId="1152934927" sldId="2147483859"/>
          </pc:sldLayoutMkLst>
        </pc:sldLayoutChg>
        <pc:sldLayoutChg chg="add del">
          <pc:chgData name="Camilla Cselenyi" userId="85641a7c-0221-4885-ae6c-bdf54a064da6" providerId="ADAL" clId="{07550D20-496B-40A4-9644-C9210437D04B}" dt="2023-10-17T08:03:49.079" v="286" actId="26606"/>
          <pc:sldLayoutMkLst>
            <pc:docMk/>
            <pc:sldMasterMk cId="309813538" sldId="2147483864"/>
            <pc:sldLayoutMk cId="1139105991" sldId="2147483860"/>
          </pc:sldLayoutMkLst>
        </pc:sldLayoutChg>
        <pc:sldLayoutChg chg="add del">
          <pc:chgData name="Camilla Cselenyi" userId="85641a7c-0221-4885-ae6c-bdf54a064da6" providerId="ADAL" clId="{07550D20-496B-40A4-9644-C9210437D04B}" dt="2023-10-17T08:03:49.079" v="286" actId="26606"/>
          <pc:sldLayoutMkLst>
            <pc:docMk/>
            <pc:sldMasterMk cId="309813538" sldId="2147483864"/>
            <pc:sldLayoutMk cId="42924423" sldId="2147483861"/>
          </pc:sldLayoutMkLst>
        </pc:sldLayoutChg>
        <pc:sldLayoutChg chg="add del">
          <pc:chgData name="Camilla Cselenyi" userId="85641a7c-0221-4885-ae6c-bdf54a064da6" providerId="ADAL" clId="{07550D20-496B-40A4-9644-C9210437D04B}" dt="2023-10-17T08:03:49.079" v="286" actId="26606"/>
          <pc:sldLayoutMkLst>
            <pc:docMk/>
            <pc:sldMasterMk cId="309813538" sldId="2147483864"/>
            <pc:sldLayoutMk cId="1820165731" sldId="2147483862"/>
          </pc:sldLayoutMkLst>
        </pc:sldLayoutChg>
        <pc:sldLayoutChg chg="add del">
          <pc:chgData name="Camilla Cselenyi" userId="85641a7c-0221-4885-ae6c-bdf54a064da6" providerId="ADAL" clId="{07550D20-496B-40A4-9644-C9210437D04B}" dt="2023-10-17T08:03:49.079" v="286" actId="26606"/>
          <pc:sldLayoutMkLst>
            <pc:docMk/>
            <pc:sldMasterMk cId="309813538" sldId="2147483864"/>
            <pc:sldLayoutMk cId="4014995630" sldId="2147483863"/>
          </pc:sldLayoutMkLst>
        </pc:sldLayoutChg>
      </pc:sldMasterChg>
      <pc:sldMasterChg chg="add del addSldLayout delSldLayout">
        <pc:chgData name="Camilla Cselenyi" userId="85641a7c-0221-4885-ae6c-bdf54a064da6" providerId="ADAL" clId="{07550D20-496B-40A4-9644-C9210437D04B}" dt="2023-10-17T07:56:15.300" v="273" actId="26606"/>
        <pc:sldMasterMkLst>
          <pc:docMk/>
          <pc:sldMasterMk cId="1642439269" sldId="2147483865"/>
        </pc:sldMasterMkLst>
        <pc:sldLayoutChg chg="add del">
          <pc:chgData name="Camilla Cselenyi" userId="85641a7c-0221-4885-ae6c-bdf54a064da6" providerId="ADAL" clId="{07550D20-496B-40A4-9644-C9210437D04B}" dt="2023-10-17T07:56:15.300" v="273" actId="26606"/>
          <pc:sldLayoutMkLst>
            <pc:docMk/>
            <pc:sldMasterMk cId="1642439269" sldId="2147483865"/>
            <pc:sldLayoutMk cId="1057455877" sldId="2147483866"/>
          </pc:sldLayoutMkLst>
        </pc:sldLayoutChg>
        <pc:sldLayoutChg chg="add del">
          <pc:chgData name="Camilla Cselenyi" userId="85641a7c-0221-4885-ae6c-bdf54a064da6" providerId="ADAL" clId="{07550D20-496B-40A4-9644-C9210437D04B}" dt="2023-10-17T07:56:15.300" v="273" actId="26606"/>
          <pc:sldLayoutMkLst>
            <pc:docMk/>
            <pc:sldMasterMk cId="1642439269" sldId="2147483865"/>
            <pc:sldLayoutMk cId="3599781641" sldId="2147483867"/>
          </pc:sldLayoutMkLst>
        </pc:sldLayoutChg>
        <pc:sldLayoutChg chg="add del">
          <pc:chgData name="Camilla Cselenyi" userId="85641a7c-0221-4885-ae6c-bdf54a064da6" providerId="ADAL" clId="{07550D20-496B-40A4-9644-C9210437D04B}" dt="2023-10-17T07:56:15.300" v="273" actId="26606"/>
          <pc:sldLayoutMkLst>
            <pc:docMk/>
            <pc:sldMasterMk cId="1642439269" sldId="2147483865"/>
            <pc:sldLayoutMk cId="3219604308" sldId="2147483868"/>
          </pc:sldLayoutMkLst>
        </pc:sldLayoutChg>
        <pc:sldLayoutChg chg="add del">
          <pc:chgData name="Camilla Cselenyi" userId="85641a7c-0221-4885-ae6c-bdf54a064da6" providerId="ADAL" clId="{07550D20-496B-40A4-9644-C9210437D04B}" dt="2023-10-17T07:56:15.300" v="273" actId="26606"/>
          <pc:sldLayoutMkLst>
            <pc:docMk/>
            <pc:sldMasterMk cId="1642439269" sldId="2147483865"/>
            <pc:sldLayoutMk cId="2216394679" sldId="2147483869"/>
          </pc:sldLayoutMkLst>
        </pc:sldLayoutChg>
        <pc:sldLayoutChg chg="add del">
          <pc:chgData name="Camilla Cselenyi" userId="85641a7c-0221-4885-ae6c-bdf54a064da6" providerId="ADAL" clId="{07550D20-496B-40A4-9644-C9210437D04B}" dt="2023-10-17T07:56:15.300" v="273" actId="26606"/>
          <pc:sldLayoutMkLst>
            <pc:docMk/>
            <pc:sldMasterMk cId="1642439269" sldId="2147483865"/>
            <pc:sldLayoutMk cId="3063632249" sldId="2147483870"/>
          </pc:sldLayoutMkLst>
        </pc:sldLayoutChg>
        <pc:sldLayoutChg chg="add del">
          <pc:chgData name="Camilla Cselenyi" userId="85641a7c-0221-4885-ae6c-bdf54a064da6" providerId="ADAL" clId="{07550D20-496B-40A4-9644-C9210437D04B}" dt="2023-10-17T07:56:15.300" v="273" actId="26606"/>
          <pc:sldLayoutMkLst>
            <pc:docMk/>
            <pc:sldMasterMk cId="1642439269" sldId="2147483865"/>
            <pc:sldLayoutMk cId="1395643231" sldId="2147483871"/>
          </pc:sldLayoutMkLst>
        </pc:sldLayoutChg>
        <pc:sldLayoutChg chg="add del">
          <pc:chgData name="Camilla Cselenyi" userId="85641a7c-0221-4885-ae6c-bdf54a064da6" providerId="ADAL" clId="{07550D20-496B-40A4-9644-C9210437D04B}" dt="2023-10-17T07:56:15.300" v="273" actId="26606"/>
          <pc:sldLayoutMkLst>
            <pc:docMk/>
            <pc:sldMasterMk cId="1642439269" sldId="2147483865"/>
            <pc:sldLayoutMk cId="4260030380" sldId="2147483872"/>
          </pc:sldLayoutMkLst>
        </pc:sldLayoutChg>
        <pc:sldLayoutChg chg="add del">
          <pc:chgData name="Camilla Cselenyi" userId="85641a7c-0221-4885-ae6c-bdf54a064da6" providerId="ADAL" clId="{07550D20-496B-40A4-9644-C9210437D04B}" dt="2023-10-17T07:56:15.300" v="273" actId="26606"/>
          <pc:sldLayoutMkLst>
            <pc:docMk/>
            <pc:sldMasterMk cId="1642439269" sldId="2147483865"/>
            <pc:sldLayoutMk cId="2432351086" sldId="2147483873"/>
          </pc:sldLayoutMkLst>
        </pc:sldLayoutChg>
        <pc:sldLayoutChg chg="add del">
          <pc:chgData name="Camilla Cselenyi" userId="85641a7c-0221-4885-ae6c-bdf54a064da6" providerId="ADAL" clId="{07550D20-496B-40A4-9644-C9210437D04B}" dt="2023-10-17T07:56:15.300" v="273" actId="26606"/>
          <pc:sldLayoutMkLst>
            <pc:docMk/>
            <pc:sldMasterMk cId="1642439269" sldId="2147483865"/>
            <pc:sldLayoutMk cId="2560751073" sldId="2147483874"/>
          </pc:sldLayoutMkLst>
        </pc:sldLayoutChg>
        <pc:sldLayoutChg chg="add del">
          <pc:chgData name="Camilla Cselenyi" userId="85641a7c-0221-4885-ae6c-bdf54a064da6" providerId="ADAL" clId="{07550D20-496B-40A4-9644-C9210437D04B}" dt="2023-10-17T07:56:15.300" v="273" actId="26606"/>
          <pc:sldLayoutMkLst>
            <pc:docMk/>
            <pc:sldMasterMk cId="1642439269" sldId="2147483865"/>
            <pc:sldLayoutMk cId="3981113567" sldId="2147483875"/>
          </pc:sldLayoutMkLst>
        </pc:sldLayoutChg>
        <pc:sldLayoutChg chg="add del">
          <pc:chgData name="Camilla Cselenyi" userId="85641a7c-0221-4885-ae6c-bdf54a064da6" providerId="ADAL" clId="{07550D20-496B-40A4-9644-C9210437D04B}" dt="2023-10-17T07:56:15.300" v="273" actId="26606"/>
          <pc:sldLayoutMkLst>
            <pc:docMk/>
            <pc:sldMasterMk cId="1642439269" sldId="2147483865"/>
            <pc:sldLayoutMk cId="2656275217" sldId="2147483876"/>
          </pc:sldLayoutMkLst>
        </pc:sldLayoutChg>
      </pc:sldMasterChg>
      <pc:sldMasterChg chg="add del addSldLayout delSldLayout">
        <pc:chgData name="Camilla Cselenyi" userId="85641a7c-0221-4885-ae6c-bdf54a064da6" providerId="ADAL" clId="{07550D20-496B-40A4-9644-C9210437D04B}" dt="2023-10-17T07:50:59.160" v="211" actId="26606"/>
        <pc:sldMasterMkLst>
          <pc:docMk/>
          <pc:sldMasterMk cId="2241476301" sldId="2147483865"/>
        </pc:sldMasterMkLst>
        <pc:sldLayoutChg chg="add del">
          <pc:chgData name="Camilla Cselenyi" userId="85641a7c-0221-4885-ae6c-bdf54a064da6" providerId="ADAL" clId="{07550D20-496B-40A4-9644-C9210437D04B}" dt="2023-10-17T07:50:59.160" v="211" actId="26606"/>
          <pc:sldLayoutMkLst>
            <pc:docMk/>
            <pc:sldMasterMk cId="2241476301" sldId="2147483865"/>
            <pc:sldLayoutMk cId="3287805207" sldId="2147483866"/>
          </pc:sldLayoutMkLst>
        </pc:sldLayoutChg>
        <pc:sldLayoutChg chg="add del">
          <pc:chgData name="Camilla Cselenyi" userId="85641a7c-0221-4885-ae6c-bdf54a064da6" providerId="ADAL" clId="{07550D20-496B-40A4-9644-C9210437D04B}" dt="2023-10-17T07:50:59.160" v="211" actId="26606"/>
          <pc:sldLayoutMkLst>
            <pc:docMk/>
            <pc:sldMasterMk cId="2241476301" sldId="2147483865"/>
            <pc:sldLayoutMk cId="391295436" sldId="2147483867"/>
          </pc:sldLayoutMkLst>
        </pc:sldLayoutChg>
        <pc:sldLayoutChg chg="add del">
          <pc:chgData name="Camilla Cselenyi" userId="85641a7c-0221-4885-ae6c-bdf54a064da6" providerId="ADAL" clId="{07550D20-496B-40A4-9644-C9210437D04B}" dt="2023-10-17T07:50:59.160" v="211" actId="26606"/>
          <pc:sldLayoutMkLst>
            <pc:docMk/>
            <pc:sldMasterMk cId="2241476301" sldId="2147483865"/>
            <pc:sldLayoutMk cId="4044388906" sldId="2147483868"/>
          </pc:sldLayoutMkLst>
        </pc:sldLayoutChg>
        <pc:sldLayoutChg chg="add del">
          <pc:chgData name="Camilla Cselenyi" userId="85641a7c-0221-4885-ae6c-bdf54a064da6" providerId="ADAL" clId="{07550D20-496B-40A4-9644-C9210437D04B}" dt="2023-10-17T07:50:59.160" v="211" actId="26606"/>
          <pc:sldLayoutMkLst>
            <pc:docMk/>
            <pc:sldMasterMk cId="2241476301" sldId="2147483865"/>
            <pc:sldLayoutMk cId="2311978954" sldId="2147483869"/>
          </pc:sldLayoutMkLst>
        </pc:sldLayoutChg>
        <pc:sldLayoutChg chg="add del">
          <pc:chgData name="Camilla Cselenyi" userId="85641a7c-0221-4885-ae6c-bdf54a064da6" providerId="ADAL" clId="{07550D20-496B-40A4-9644-C9210437D04B}" dt="2023-10-17T07:50:59.160" v="211" actId="26606"/>
          <pc:sldLayoutMkLst>
            <pc:docMk/>
            <pc:sldMasterMk cId="2241476301" sldId="2147483865"/>
            <pc:sldLayoutMk cId="1277656580" sldId="2147483870"/>
          </pc:sldLayoutMkLst>
        </pc:sldLayoutChg>
        <pc:sldLayoutChg chg="add del">
          <pc:chgData name="Camilla Cselenyi" userId="85641a7c-0221-4885-ae6c-bdf54a064da6" providerId="ADAL" clId="{07550D20-496B-40A4-9644-C9210437D04B}" dt="2023-10-17T07:50:59.160" v="211" actId="26606"/>
          <pc:sldLayoutMkLst>
            <pc:docMk/>
            <pc:sldMasterMk cId="2241476301" sldId="2147483865"/>
            <pc:sldLayoutMk cId="643551308" sldId="2147483871"/>
          </pc:sldLayoutMkLst>
        </pc:sldLayoutChg>
        <pc:sldLayoutChg chg="add del">
          <pc:chgData name="Camilla Cselenyi" userId="85641a7c-0221-4885-ae6c-bdf54a064da6" providerId="ADAL" clId="{07550D20-496B-40A4-9644-C9210437D04B}" dt="2023-10-17T07:50:59.160" v="211" actId="26606"/>
          <pc:sldLayoutMkLst>
            <pc:docMk/>
            <pc:sldMasterMk cId="2241476301" sldId="2147483865"/>
            <pc:sldLayoutMk cId="2689751461" sldId="2147483872"/>
          </pc:sldLayoutMkLst>
        </pc:sldLayoutChg>
        <pc:sldLayoutChg chg="add del">
          <pc:chgData name="Camilla Cselenyi" userId="85641a7c-0221-4885-ae6c-bdf54a064da6" providerId="ADAL" clId="{07550D20-496B-40A4-9644-C9210437D04B}" dt="2023-10-17T07:50:59.160" v="211" actId="26606"/>
          <pc:sldLayoutMkLst>
            <pc:docMk/>
            <pc:sldMasterMk cId="2241476301" sldId="2147483865"/>
            <pc:sldLayoutMk cId="1294161715" sldId="2147483873"/>
          </pc:sldLayoutMkLst>
        </pc:sldLayoutChg>
        <pc:sldLayoutChg chg="add del">
          <pc:chgData name="Camilla Cselenyi" userId="85641a7c-0221-4885-ae6c-bdf54a064da6" providerId="ADAL" clId="{07550D20-496B-40A4-9644-C9210437D04B}" dt="2023-10-17T07:50:59.160" v="211" actId="26606"/>
          <pc:sldLayoutMkLst>
            <pc:docMk/>
            <pc:sldMasterMk cId="2241476301" sldId="2147483865"/>
            <pc:sldLayoutMk cId="580205564" sldId="2147483874"/>
          </pc:sldLayoutMkLst>
        </pc:sldLayoutChg>
        <pc:sldLayoutChg chg="add del">
          <pc:chgData name="Camilla Cselenyi" userId="85641a7c-0221-4885-ae6c-bdf54a064da6" providerId="ADAL" clId="{07550D20-496B-40A4-9644-C9210437D04B}" dt="2023-10-17T07:50:59.160" v="211" actId="26606"/>
          <pc:sldLayoutMkLst>
            <pc:docMk/>
            <pc:sldMasterMk cId="2241476301" sldId="2147483865"/>
            <pc:sldLayoutMk cId="3370785223" sldId="2147483875"/>
          </pc:sldLayoutMkLst>
        </pc:sldLayoutChg>
        <pc:sldLayoutChg chg="add del">
          <pc:chgData name="Camilla Cselenyi" userId="85641a7c-0221-4885-ae6c-bdf54a064da6" providerId="ADAL" clId="{07550D20-496B-40A4-9644-C9210437D04B}" dt="2023-10-17T07:50:59.160" v="211" actId="26606"/>
          <pc:sldLayoutMkLst>
            <pc:docMk/>
            <pc:sldMasterMk cId="2241476301" sldId="2147483865"/>
            <pc:sldLayoutMk cId="910891839" sldId="2147483876"/>
          </pc:sldLayoutMkLst>
        </pc:sldLayoutChg>
      </pc:sldMasterChg>
      <pc:sldMasterChg chg="add del addSldLayout delSldLayout">
        <pc:chgData name="Camilla Cselenyi" userId="85641a7c-0221-4885-ae6c-bdf54a064da6" providerId="ADAL" clId="{07550D20-496B-40A4-9644-C9210437D04B}" dt="2023-10-17T07:52:13.590" v="239" actId="26606"/>
        <pc:sldMasterMkLst>
          <pc:docMk/>
          <pc:sldMasterMk cId="344430272" sldId="2147483888"/>
        </pc:sldMasterMkLst>
        <pc:sldLayoutChg chg="add del">
          <pc:chgData name="Camilla Cselenyi" userId="85641a7c-0221-4885-ae6c-bdf54a064da6" providerId="ADAL" clId="{07550D20-496B-40A4-9644-C9210437D04B}" dt="2023-10-17T07:52:13.590" v="239" actId="26606"/>
          <pc:sldLayoutMkLst>
            <pc:docMk/>
            <pc:sldMasterMk cId="344430272" sldId="2147483888"/>
            <pc:sldLayoutMk cId="970731553" sldId="2147483877"/>
          </pc:sldLayoutMkLst>
        </pc:sldLayoutChg>
        <pc:sldLayoutChg chg="add del">
          <pc:chgData name="Camilla Cselenyi" userId="85641a7c-0221-4885-ae6c-bdf54a064da6" providerId="ADAL" clId="{07550D20-496B-40A4-9644-C9210437D04B}" dt="2023-10-17T07:52:13.590" v="239" actId="26606"/>
          <pc:sldLayoutMkLst>
            <pc:docMk/>
            <pc:sldMasterMk cId="344430272" sldId="2147483888"/>
            <pc:sldLayoutMk cId="2788318155" sldId="2147483878"/>
          </pc:sldLayoutMkLst>
        </pc:sldLayoutChg>
        <pc:sldLayoutChg chg="add del">
          <pc:chgData name="Camilla Cselenyi" userId="85641a7c-0221-4885-ae6c-bdf54a064da6" providerId="ADAL" clId="{07550D20-496B-40A4-9644-C9210437D04B}" dt="2023-10-17T07:52:13.590" v="239" actId="26606"/>
          <pc:sldLayoutMkLst>
            <pc:docMk/>
            <pc:sldMasterMk cId="344430272" sldId="2147483888"/>
            <pc:sldLayoutMk cId="3178687823" sldId="2147483879"/>
          </pc:sldLayoutMkLst>
        </pc:sldLayoutChg>
        <pc:sldLayoutChg chg="add del">
          <pc:chgData name="Camilla Cselenyi" userId="85641a7c-0221-4885-ae6c-bdf54a064da6" providerId="ADAL" clId="{07550D20-496B-40A4-9644-C9210437D04B}" dt="2023-10-17T07:52:13.590" v="239" actId="26606"/>
          <pc:sldLayoutMkLst>
            <pc:docMk/>
            <pc:sldMasterMk cId="344430272" sldId="2147483888"/>
            <pc:sldLayoutMk cId="384428783" sldId="2147483880"/>
          </pc:sldLayoutMkLst>
        </pc:sldLayoutChg>
        <pc:sldLayoutChg chg="add del">
          <pc:chgData name="Camilla Cselenyi" userId="85641a7c-0221-4885-ae6c-bdf54a064da6" providerId="ADAL" clId="{07550D20-496B-40A4-9644-C9210437D04B}" dt="2023-10-17T07:52:13.590" v="239" actId="26606"/>
          <pc:sldLayoutMkLst>
            <pc:docMk/>
            <pc:sldMasterMk cId="344430272" sldId="2147483888"/>
            <pc:sldLayoutMk cId="1083968710" sldId="2147483881"/>
          </pc:sldLayoutMkLst>
        </pc:sldLayoutChg>
        <pc:sldLayoutChg chg="add del">
          <pc:chgData name="Camilla Cselenyi" userId="85641a7c-0221-4885-ae6c-bdf54a064da6" providerId="ADAL" clId="{07550D20-496B-40A4-9644-C9210437D04B}" dt="2023-10-17T07:52:13.590" v="239" actId="26606"/>
          <pc:sldLayoutMkLst>
            <pc:docMk/>
            <pc:sldMasterMk cId="344430272" sldId="2147483888"/>
            <pc:sldLayoutMk cId="1616777683" sldId="2147483882"/>
          </pc:sldLayoutMkLst>
        </pc:sldLayoutChg>
        <pc:sldLayoutChg chg="add del">
          <pc:chgData name="Camilla Cselenyi" userId="85641a7c-0221-4885-ae6c-bdf54a064da6" providerId="ADAL" clId="{07550D20-496B-40A4-9644-C9210437D04B}" dt="2023-10-17T07:52:13.590" v="239" actId="26606"/>
          <pc:sldLayoutMkLst>
            <pc:docMk/>
            <pc:sldMasterMk cId="344430272" sldId="2147483888"/>
            <pc:sldLayoutMk cId="3932738155" sldId="2147483883"/>
          </pc:sldLayoutMkLst>
        </pc:sldLayoutChg>
        <pc:sldLayoutChg chg="add del">
          <pc:chgData name="Camilla Cselenyi" userId="85641a7c-0221-4885-ae6c-bdf54a064da6" providerId="ADAL" clId="{07550D20-496B-40A4-9644-C9210437D04B}" dt="2023-10-17T07:52:13.590" v="239" actId="26606"/>
          <pc:sldLayoutMkLst>
            <pc:docMk/>
            <pc:sldMasterMk cId="344430272" sldId="2147483888"/>
            <pc:sldLayoutMk cId="4056300497" sldId="2147483884"/>
          </pc:sldLayoutMkLst>
        </pc:sldLayoutChg>
        <pc:sldLayoutChg chg="add del">
          <pc:chgData name="Camilla Cselenyi" userId="85641a7c-0221-4885-ae6c-bdf54a064da6" providerId="ADAL" clId="{07550D20-496B-40A4-9644-C9210437D04B}" dt="2023-10-17T07:52:13.590" v="239" actId="26606"/>
          <pc:sldLayoutMkLst>
            <pc:docMk/>
            <pc:sldMasterMk cId="344430272" sldId="2147483888"/>
            <pc:sldLayoutMk cId="3463554098" sldId="2147483885"/>
          </pc:sldLayoutMkLst>
        </pc:sldLayoutChg>
        <pc:sldLayoutChg chg="add del">
          <pc:chgData name="Camilla Cselenyi" userId="85641a7c-0221-4885-ae6c-bdf54a064da6" providerId="ADAL" clId="{07550D20-496B-40A4-9644-C9210437D04B}" dt="2023-10-17T07:52:13.590" v="239" actId="26606"/>
          <pc:sldLayoutMkLst>
            <pc:docMk/>
            <pc:sldMasterMk cId="344430272" sldId="2147483888"/>
            <pc:sldLayoutMk cId="1595083571" sldId="2147483886"/>
          </pc:sldLayoutMkLst>
        </pc:sldLayoutChg>
        <pc:sldLayoutChg chg="add del">
          <pc:chgData name="Camilla Cselenyi" userId="85641a7c-0221-4885-ae6c-bdf54a064da6" providerId="ADAL" clId="{07550D20-496B-40A4-9644-C9210437D04B}" dt="2023-10-17T07:52:13.590" v="239" actId="26606"/>
          <pc:sldLayoutMkLst>
            <pc:docMk/>
            <pc:sldMasterMk cId="344430272" sldId="2147483888"/>
            <pc:sldLayoutMk cId="4113650767" sldId="2147483887"/>
          </pc:sldLayoutMkLst>
        </pc:sldLayoutChg>
      </pc:sldMasterChg>
      <pc:sldMasterChg chg="add del addSldLayout delSldLayout">
        <pc:chgData name="Camilla Cselenyi" userId="85641a7c-0221-4885-ae6c-bdf54a064da6" providerId="ADAL" clId="{07550D20-496B-40A4-9644-C9210437D04B}" dt="2023-10-17T07:52:26.826" v="245" actId="26606"/>
        <pc:sldMasterMkLst>
          <pc:docMk/>
          <pc:sldMasterMk cId="640869000" sldId="2147483888"/>
        </pc:sldMasterMkLst>
        <pc:sldLayoutChg chg="add del">
          <pc:chgData name="Camilla Cselenyi" userId="85641a7c-0221-4885-ae6c-bdf54a064da6" providerId="ADAL" clId="{07550D20-496B-40A4-9644-C9210437D04B}" dt="2023-10-17T07:52:26.826" v="245" actId="26606"/>
          <pc:sldLayoutMkLst>
            <pc:docMk/>
            <pc:sldMasterMk cId="640869000" sldId="2147483888"/>
            <pc:sldLayoutMk cId="344276557" sldId="2147483877"/>
          </pc:sldLayoutMkLst>
        </pc:sldLayoutChg>
        <pc:sldLayoutChg chg="add del">
          <pc:chgData name="Camilla Cselenyi" userId="85641a7c-0221-4885-ae6c-bdf54a064da6" providerId="ADAL" clId="{07550D20-496B-40A4-9644-C9210437D04B}" dt="2023-10-17T07:52:26.826" v="245" actId="26606"/>
          <pc:sldLayoutMkLst>
            <pc:docMk/>
            <pc:sldMasterMk cId="640869000" sldId="2147483888"/>
            <pc:sldLayoutMk cId="764765989" sldId="2147483878"/>
          </pc:sldLayoutMkLst>
        </pc:sldLayoutChg>
        <pc:sldLayoutChg chg="add del">
          <pc:chgData name="Camilla Cselenyi" userId="85641a7c-0221-4885-ae6c-bdf54a064da6" providerId="ADAL" clId="{07550D20-496B-40A4-9644-C9210437D04B}" dt="2023-10-17T07:52:26.826" v="245" actId="26606"/>
          <pc:sldLayoutMkLst>
            <pc:docMk/>
            <pc:sldMasterMk cId="640869000" sldId="2147483888"/>
            <pc:sldLayoutMk cId="734114243" sldId="2147483879"/>
          </pc:sldLayoutMkLst>
        </pc:sldLayoutChg>
        <pc:sldLayoutChg chg="add del">
          <pc:chgData name="Camilla Cselenyi" userId="85641a7c-0221-4885-ae6c-bdf54a064da6" providerId="ADAL" clId="{07550D20-496B-40A4-9644-C9210437D04B}" dt="2023-10-17T07:52:26.826" v="245" actId="26606"/>
          <pc:sldLayoutMkLst>
            <pc:docMk/>
            <pc:sldMasterMk cId="640869000" sldId="2147483888"/>
            <pc:sldLayoutMk cId="2514884832" sldId="2147483880"/>
          </pc:sldLayoutMkLst>
        </pc:sldLayoutChg>
        <pc:sldLayoutChg chg="add del">
          <pc:chgData name="Camilla Cselenyi" userId="85641a7c-0221-4885-ae6c-bdf54a064da6" providerId="ADAL" clId="{07550D20-496B-40A4-9644-C9210437D04B}" dt="2023-10-17T07:52:26.826" v="245" actId="26606"/>
          <pc:sldLayoutMkLst>
            <pc:docMk/>
            <pc:sldMasterMk cId="640869000" sldId="2147483888"/>
            <pc:sldLayoutMk cId="1329577880" sldId="2147483881"/>
          </pc:sldLayoutMkLst>
        </pc:sldLayoutChg>
        <pc:sldLayoutChg chg="add del">
          <pc:chgData name="Camilla Cselenyi" userId="85641a7c-0221-4885-ae6c-bdf54a064da6" providerId="ADAL" clId="{07550D20-496B-40A4-9644-C9210437D04B}" dt="2023-10-17T07:52:26.826" v="245" actId="26606"/>
          <pc:sldLayoutMkLst>
            <pc:docMk/>
            <pc:sldMasterMk cId="640869000" sldId="2147483888"/>
            <pc:sldLayoutMk cId="3068095395" sldId="2147483882"/>
          </pc:sldLayoutMkLst>
        </pc:sldLayoutChg>
        <pc:sldLayoutChg chg="add del">
          <pc:chgData name="Camilla Cselenyi" userId="85641a7c-0221-4885-ae6c-bdf54a064da6" providerId="ADAL" clId="{07550D20-496B-40A4-9644-C9210437D04B}" dt="2023-10-17T07:52:26.826" v="245" actId="26606"/>
          <pc:sldLayoutMkLst>
            <pc:docMk/>
            <pc:sldMasterMk cId="640869000" sldId="2147483888"/>
            <pc:sldLayoutMk cId="659847905" sldId="2147483883"/>
          </pc:sldLayoutMkLst>
        </pc:sldLayoutChg>
        <pc:sldLayoutChg chg="add del">
          <pc:chgData name="Camilla Cselenyi" userId="85641a7c-0221-4885-ae6c-bdf54a064da6" providerId="ADAL" clId="{07550D20-496B-40A4-9644-C9210437D04B}" dt="2023-10-17T07:52:26.826" v="245" actId="26606"/>
          <pc:sldLayoutMkLst>
            <pc:docMk/>
            <pc:sldMasterMk cId="640869000" sldId="2147483888"/>
            <pc:sldLayoutMk cId="1667444819" sldId="2147483884"/>
          </pc:sldLayoutMkLst>
        </pc:sldLayoutChg>
        <pc:sldLayoutChg chg="add del">
          <pc:chgData name="Camilla Cselenyi" userId="85641a7c-0221-4885-ae6c-bdf54a064da6" providerId="ADAL" clId="{07550D20-496B-40A4-9644-C9210437D04B}" dt="2023-10-17T07:52:26.826" v="245" actId="26606"/>
          <pc:sldLayoutMkLst>
            <pc:docMk/>
            <pc:sldMasterMk cId="640869000" sldId="2147483888"/>
            <pc:sldLayoutMk cId="560318339" sldId="2147483885"/>
          </pc:sldLayoutMkLst>
        </pc:sldLayoutChg>
        <pc:sldLayoutChg chg="add del">
          <pc:chgData name="Camilla Cselenyi" userId="85641a7c-0221-4885-ae6c-bdf54a064da6" providerId="ADAL" clId="{07550D20-496B-40A4-9644-C9210437D04B}" dt="2023-10-17T07:52:26.826" v="245" actId="26606"/>
          <pc:sldLayoutMkLst>
            <pc:docMk/>
            <pc:sldMasterMk cId="640869000" sldId="2147483888"/>
            <pc:sldLayoutMk cId="2033151235" sldId="2147483886"/>
          </pc:sldLayoutMkLst>
        </pc:sldLayoutChg>
        <pc:sldLayoutChg chg="add del">
          <pc:chgData name="Camilla Cselenyi" userId="85641a7c-0221-4885-ae6c-bdf54a064da6" providerId="ADAL" clId="{07550D20-496B-40A4-9644-C9210437D04B}" dt="2023-10-17T07:52:26.826" v="245" actId="26606"/>
          <pc:sldLayoutMkLst>
            <pc:docMk/>
            <pc:sldMasterMk cId="640869000" sldId="2147483888"/>
            <pc:sldLayoutMk cId="1596127927" sldId="2147483887"/>
          </pc:sldLayoutMkLst>
        </pc:sldLayoutChg>
      </pc:sldMasterChg>
      <pc:sldMasterChg chg="add del addSldLayout delSldLayout">
        <pc:chgData name="Camilla Cselenyi" userId="85641a7c-0221-4885-ae6c-bdf54a064da6" providerId="ADAL" clId="{07550D20-496B-40A4-9644-C9210437D04B}" dt="2023-10-17T07:51:05.279" v="215" actId="26606"/>
        <pc:sldMasterMkLst>
          <pc:docMk/>
          <pc:sldMasterMk cId="674313390" sldId="2147483888"/>
        </pc:sldMasterMkLst>
        <pc:sldLayoutChg chg="add del">
          <pc:chgData name="Camilla Cselenyi" userId="85641a7c-0221-4885-ae6c-bdf54a064da6" providerId="ADAL" clId="{07550D20-496B-40A4-9644-C9210437D04B}" dt="2023-10-17T07:51:05.279" v="215" actId="26606"/>
          <pc:sldLayoutMkLst>
            <pc:docMk/>
            <pc:sldMasterMk cId="674313390" sldId="2147483888"/>
            <pc:sldLayoutMk cId="3733043889" sldId="2147483877"/>
          </pc:sldLayoutMkLst>
        </pc:sldLayoutChg>
        <pc:sldLayoutChg chg="add del">
          <pc:chgData name="Camilla Cselenyi" userId="85641a7c-0221-4885-ae6c-bdf54a064da6" providerId="ADAL" clId="{07550D20-496B-40A4-9644-C9210437D04B}" dt="2023-10-17T07:51:05.279" v="215" actId="26606"/>
          <pc:sldLayoutMkLst>
            <pc:docMk/>
            <pc:sldMasterMk cId="674313390" sldId="2147483888"/>
            <pc:sldLayoutMk cId="1730544296" sldId="2147483878"/>
          </pc:sldLayoutMkLst>
        </pc:sldLayoutChg>
        <pc:sldLayoutChg chg="add del">
          <pc:chgData name="Camilla Cselenyi" userId="85641a7c-0221-4885-ae6c-bdf54a064da6" providerId="ADAL" clId="{07550D20-496B-40A4-9644-C9210437D04B}" dt="2023-10-17T07:51:05.279" v="215" actId="26606"/>
          <pc:sldLayoutMkLst>
            <pc:docMk/>
            <pc:sldMasterMk cId="674313390" sldId="2147483888"/>
            <pc:sldLayoutMk cId="999507993" sldId="2147483879"/>
          </pc:sldLayoutMkLst>
        </pc:sldLayoutChg>
        <pc:sldLayoutChg chg="add del">
          <pc:chgData name="Camilla Cselenyi" userId="85641a7c-0221-4885-ae6c-bdf54a064da6" providerId="ADAL" clId="{07550D20-496B-40A4-9644-C9210437D04B}" dt="2023-10-17T07:51:05.279" v="215" actId="26606"/>
          <pc:sldLayoutMkLst>
            <pc:docMk/>
            <pc:sldMasterMk cId="674313390" sldId="2147483888"/>
            <pc:sldLayoutMk cId="428623545" sldId="2147483880"/>
          </pc:sldLayoutMkLst>
        </pc:sldLayoutChg>
        <pc:sldLayoutChg chg="add del">
          <pc:chgData name="Camilla Cselenyi" userId="85641a7c-0221-4885-ae6c-bdf54a064da6" providerId="ADAL" clId="{07550D20-496B-40A4-9644-C9210437D04B}" dt="2023-10-17T07:51:05.279" v="215" actId="26606"/>
          <pc:sldLayoutMkLst>
            <pc:docMk/>
            <pc:sldMasterMk cId="674313390" sldId="2147483888"/>
            <pc:sldLayoutMk cId="3072711118" sldId="2147483881"/>
          </pc:sldLayoutMkLst>
        </pc:sldLayoutChg>
        <pc:sldLayoutChg chg="add del">
          <pc:chgData name="Camilla Cselenyi" userId="85641a7c-0221-4885-ae6c-bdf54a064da6" providerId="ADAL" clId="{07550D20-496B-40A4-9644-C9210437D04B}" dt="2023-10-17T07:51:05.279" v="215" actId="26606"/>
          <pc:sldLayoutMkLst>
            <pc:docMk/>
            <pc:sldMasterMk cId="674313390" sldId="2147483888"/>
            <pc:sldLayoutMk cId="2976732838" sldId="2147483882"/>
          </pc:sldLayoutMkLst>
        </pc:sldLayoutChg>
        <pc:sldLayoutChg chg="add del">
          <pc:chgData name="Camilla Cselenyi" userId="85641a7c-0221-4885-ae6c-bdf54a064da6" providerId="ADAL" clId="{07550D20-496B-40A4-9644-C9210437D04B}" dt="2023-10-17T07:51:05.279" v="215" actId="26606"/>
          <pc:sldLayoutMkLst>
            <pc:docMk/>
            <pc:sldMasterMk cId="674313390" sldId="2147483888"/>
            <pc:sldLayoutMk cId="2130585500" sldId="2147483883"/>
          </pc:sldLayoutMkLst>
        </pc:sldLayoutChg>
        <pc:sldLayoutChg chg="add del">
          <pc:chgData name="Camilla Cselenyi" userId="85641a7c-0221-4885-ae6c-bdf54a064da6" providerId="ADAL" clId="{07550D20-496B-40A4-9644-C9210437D04B}" dt="2023-10-17T07:51:05.279" v="215" actId="26606"/>
          <pc:sldLayoutMkLst>
            <pc:docMk/>
            <pc:sldMasterMk cId="674313390" sldId="2147483888"/>
            <pc:sldLayoutMk cId="759803199" sldId="2147483884"/>
          </pc:sldLayoutMkLst>
        </pc:sldLayoutChg>
        <pc:sldLayoutChg chg="add del">
          <pc:chgData name="Camilla Cselenyi" userId="85641a7c-0221-4885-ae6c-bdf54a064da6" providerId="ADAL" clId="{07550D20-496B-40A4-9644-C9210437D04B}" dt="2023-10-17T07:51:05.279" v="215" actId="26606"/>
          <pc:sldLayoutMkLst>
            <pc:docMk/>
            <pc:sldMasterMk cId="674313390" sldId="2147483888"/>
            <pc:sldLayoutMk cId="4218409563" sldId="2147483885"/>
          </pc:sldLayoutMkLst>
        </pc:sldLayoutChg>
        <pc:sldLayoutChg chg="add del">
          <pc:chgData name="Camilla Cselenyi" userId="85641a7c-0221-4885-ae6c-bdf54a064da6" providerId="ADAL" clId="{07550D20-496B-40A4-9644-C9210437D04B}" dt="2023-10-17T07:51:05.279" v="215" actId="26606"/>
          <pc:sldLayoutMkLst>
            <pc:docMk/>
            <pc:sldMasterMk cId="674313390" sldId="2147483888"/>
            <pc:sldLayoutMk cId="2864061797" sldId="2147483886"/>
          </pc:sldLayoutMkLst>
        </pc:sldLayoutChg>
        <pc:sldLayoutChg chg="add del">
          <pc:chgData name="Camilla Cselenyi" userId="85641a7c-0221-4885-ae6c-bdf54a064da6" providerId="ADAL" clId="{07550D20-496B-40A4-9644-C9210437D04B}" dt="2023-10-17T07:51:05.279" v="215" actId="26606"/>
          <pc:sldLayoutMkLst>
            <pc:docMk/>
            <pc:sldMasterMk cId="674313390" sldId="2147483888"/>
            <pc:sldLayoutMk cId="77739278" sldId="2147483887"/>
          </pc:sldLayoutMkLst>
        </pc:sldLayoutChg>
      </pc:sldMasterChg>
      <pc:sldMasterChg chg="add del addSldLayout delSldLayout">
        <pc:chgData name="Camilla Cselenyi" userId="85641a7c-0221-4885-ae6c-bdf54a064da6" providerId="ADAL" clId="{07550D20-496B-40A4-9644-C9210437D04B}" dt="2023-10-17T07:51:46.869" v="227" actId="26606"/>
        <pc:sldMasterMkLst>
          <pc:docMk/>
          <pc:sldMasterMk cId="3745303572" sldId="2147483888"/>
        </pc:sldMasterMkLst>
        <pc:sldLayoutChg chg="add del">
          <pc:chgData name="Camilla Cselenyi" userId="85641a7c-0221-4885-ae6c-bdf54a064da6" providerId="ADAL" clId="{07550D20-496B-40A4-9644-C9210437D04B}" dt="2023-10-17T07:51:46.869" v="227" actId="26606"/>
          <pc:sldLayoutMkLst>
            <pc:docMk/>
            <pc:sldMasterMk cId="3745303572" sldId="2147483888"/>
            <pc:sldLayoutMk cId="4193696502" sldId="2147483877"/>
          </pc:sldLayoutMkLst>
        </pc:sldLayoutChg>
        <pc:sldLayoutChg chg="add del">
          <pc:chgData name="Camilla Cselenyi" userId="85641a7c-0221-4885-ae6c-bdf54a064da6" providerId="ADAL" clId="{07550D20-496B-40A4-9644-C9210437D04B}" dt="2023-10-17T07:51:46.869" v="227" actId="26606"/>
          <pc:sldLayoutMkLst>
            <pc:docMk/>
            <pc:sldMasterMk cId="3745303572" sldId="2147483888"/>
            <pc:sldLayoutMk cId="1849630068" sldId="2147483878"/>
          </pc:sldLayoutMkLst>
        </pc:sldLayoutChg>
        <pc:sldLayoutChg chg="add del">
          <pc:chgData name="Camilla Cselenyi" userId="85641a7c-0221-4885-ae6c-bdf54a064da6" providerId="ADAL" clId="{07550D20-496B-40A4-9644-C9210437D04B}" dt="2023-10-17T07:51:46.869" v="227" actId="26606"/>
          <pc:sldLayoutMkLst>
            <pc:docMk/>
            <pc:sldMasterMk cId="3745303572" sldId="2147483888"/>
            <pc:sldLayoutMk cId="216946106" sldId="2147483879"/>
          </pc:sldLayoutMkLst>
        </pc:sldLayoutChg>
        <pc:sldLayoutChg chg="add del">
          <pc:chgData name="Camilla Cselenyi" userId="85641a7c-0221-4885-ae6c-bdf54a064da6" providerId="ADAL" clId="{07550D20-496B-40A4-9644-C9210437D04B}" dt="2023-10-17T07:51:46.869" v="227" actId="26606"/>
          <pc:sldLayoutMkLst>
            <pc:docMk/>
            <pc:sldMasterMk cId="3745303572" sldId="2147483888"/>
            <pc:sldLayoutMk cId="2760477185" sldId="2147483880"/>
          </pc:sldLayoutMkLst>
        </pc:sldLayoutChg>
        <pc:sldLayoutChg chg="add del">
          <pc:chgData name="Camilla Cselenyi" userId="85641a7c-0221-4885-ae6c-bdf54a064da6" providerId="ADAL" clId="{07550D20-496B-40A4-9644-C9210437D04B}" dt="2023-10-17T07:51:46.869" v="227" actId="26606"/>
          <pc:sldLayoutMkLst>
            <pc:docMk/>
            <pc:sldMasterMk cId="3745303572" sldId="2147483888"/>
            <pc:sldLayoutMk cId="857726602" sldId="2147483881"/>
          </pc:sldLayoutMkLst>
        </pc:sldLayoutChg>
        <pc:sldLayoutChg chg="add del">
          <pc:chgData name="Camilla Cselenyi" userId="85641a7c-0221-4885-ae6c-bdf54a064da6" providerId="ADAL" clId="{07550D20-496B-40A4-9644-C9210437D04B}" dt="2023-10-17T07:51:46.869" v="227" actId="26606"/>
          <pc:sldLayoutMkLst>
            <pc:docMk/>
            <pc:sldMasterMk cId="3745303572" sldId="2147483888"/>
            <pc:sldLayoutMk cId="636562148" sldId="2147483882"/>
          </pc:sldLayoutMkLst>
        </pc:sldLayoutChg>
        <pc:sldLayoutChg chg="add del">
          <pc:chgData name="Camilla Cselenyi" userId="85641a7c-0221-4885-ae6c-bdf54a064da6" providerId="ADAL" clId="{07550D20-496B-40A4-9644-C9210437D04B}" dt="2023-10-17T07:51:46.869" v="227" actId="26606"/>
          <pc:sldLayoutMkLst>
            <pc:docMk/>
            <pc:sldMasterMk cId="3745303572" sldId="2147483888"/>
            <pc:sldLayoutMk cId="524164492" sldId="2147483883"/>
          </pc:sldLayoutMkLst>
        </pc:sldLayoutChg>
        <pc:sldLayoutChg chg="add del">
          <pc:chgData name="Camilla Cselenyi" userId="85641a7c-0221-4885-ae6c-bdf54a064da6" providerId="ADAL" clId="{07550D20-496B-40A4-9644-C9210437D04B}" dt="2023-10-17T07:51:46.869" v="227" actId="26606"/>
          <pc:sldLayoutMkLst>
            <pc:docMk/>
            <pc:sldMasterMk cId="3745303572" sldId="2147483888"/>
            <pc:sldLayoutMk cId="112078493" sldId="2147483884"/>
          </pc:sldLayoutMkLst>
        </pc:sldLayoutChg>
        <pc:sldLayoutChg chg="add del">
          <pc:chgData name="Camilla Cselenyi" userId="85641a7c-0221-4885-ae6c-bdf54a064da6" providerId="ADAL" clId="{07550D20-496B-40A4-9644-C9210437D04B}" dt="2023-10-17T07:51:46.869" v="227" actId="26606"/>
          <pc:sldLayoutMkLst>
            <pc:docMk/>
            <pc:sldMasterMk cId="3745303572" sldId="2147483888"/>
            <pc:sldLayoutMk cId="1690823845" sldId="2147483885"/>
          </pc:sldLayoutMkLst>
        </pc:sldLayoutChg>
        <pc:sldLayoutChg chg="add del">
          <pc:chgData name="Camilla Cselenyi" userId="85641a7c-0221-4885-ae6c-bdf54a064da6" providerId="ADAL" clId="{07550D20-496B-40A4-9644-C9210437D04B}" dt="2023-10-17T07:51:46.869" v="227" actId="26606"/>
          <pc:sldLayoutMkLst>
            <pc:docMk/>
            <pc:sldMasterMk cId="3745303572" sldId="2147483888"/>
            <pc:sldLayoutMk cId="2258239945" sldId="2147483886"/>
          </pc:sldLayoutMkLst>
        </pc:sldLayoutChg>
        <pc:sldLayoutChg chg="add del">
          <pc:chgData name="Camilla Cselenyi" userId="85641a7c-0221-4885-ae6c-bdf54a064da6" providerId="ADAL" clId="{07550D20-496B-40A4-9644-C9210437D04B}" dt="2023-10-17T07:51:46.869" v="227" actId="26606"/>
          <pc:sldLayoutMkLst>
            <pc:docMk/>
            <pc:sldMasterMk cId="3745303572" sldId="2147483888"/>
            <pc:sldLayoutMk cId="721942729" sldId="2147483887"/>
          </pc:sldLayoutMkLst>
        </pc:sldLayoutChg>
      </pc:sldMasterChg>
      <pc:sldMasterChg chg="add del addSldLayout delSldLayout">
        <pc:chgData name="Camilla Cselenyi" userId="85641a7c-0221-4885-ae6c-bdf54a064da6" providerId="ADAL" clId="{07550D20-496B-40A4-9644-C9210437D04B}" dt="2023-10-17T07:52:07.431" v="235" actId="26606"/>
        <pc:sldMasterMkLst>
          <pc:docMk/>
          <pc:sldMasterMk cId="2376839351" sldId="2147483901"/>
        </pc:sldMasterMkLst>
        <pc:sldLayoutChg chg="add del">
          <pc:chgData name="Camilla Cselenyi" userId="85641a7c-0221-4885-ae6c-bdf54a064da6" providerId="ADAL" clId="{07550D20-496B-40A4-9644-C9210437D04B}" dt="2023-10-17T07:52:07.431" v="235" actId="26606"/>
          <pc:sldLayoutMkLst>
            <pc:docMk/>
            <pc:sldMasterMk cId="2376839351" sldId="2147483901"/>
            <pc:sldLayoutMk cId="2726372027" sldId="2147483890"/>
          </pc:sldLayoutMkLst>
        </pc:sldLayoutChg>
        <pc:sldLayoutChg chg="add del">
          <pc:chgData name="Camilla Cselenyi" userId="85641a7c-0221-4885-ae6c-bdf54a064da6" providerId="ADAL" clId="{07550D20-496B-40A4-9644-C9210437D04B}" dt="2023-10-17T07:52:07.431" v="235" actId="26606"/>
          <pc:sldLayoutMkLst>
            <pc:docMk/>
            <pc:sldMasterMk cId="2376839351" sldId="2147483901"/>
            <pc:sldLayoutMk cId="2906806620" sldId="2147483891"/>
          </pc:sldLayoutMkLst>
        </pc:sldLayoutChg>
        <pc:sldLayoutChg chg="add del">
          <pc:chgData name="Camilla Cselenyi" userId="85641a7c-0221-4885-ae6c-bdf54a064da6" providerId="ADAL" clId="{07550D20-496B-40A4-9644-C9210437D04B}" dt="2023-10-17T07:52:07.431" v="235" actId="26606"/>
          <pc:sldLayoutMkLst>
            <pc:docMk/>
            <pc:sldMasterMk cId="2376839351" sldId="2147483901"/>
            <pc:sldLayoutMk cId="3792275011" sldId="2147483892"/>
          </pc:sldLayoutMkLst>
        </pc:sldLayoutChg>
        <pc:sldLayoutChg chg="add del">
          <pc:chgData name="Camilla Cselenyi" userId="85641a7c-0221-4885-ae6c-bdf54a064da6" providerId="ADAL" clId="{07550D20-496B-40A4-9644-C9210437D04B}" dt="2023-10-17T07:52:07.431" v="235" actId="26606"/>
          <pc:sldLayoutMkLst>
            <pc:docMk/>
            <pc:sldMasterMk cId="2376839351" sldId="2147483901"/>
            <pc:sldLayoutMk cId="2498983778" sldId="2147483893"/>
          </pc:sldLayoutMkLst>
        </pc:sldLayoutChg>
        <pc:sldLayoutChg chg="add del">
          <pc:chgData name="Camilla Cselenyi" userId="85641a7c-0221-4885-ae6c-bdf54a064da6" providerId="ADAL" clId="{07550D20-496B-40A4-9644-C9210437D04B}" dt="2023-10-17T07:52:07.431" v="235" actId="26606"/>
          <pc:sldLayoutMkLst>
            <pc:docMk/>
            <pc:sldMasterMk cId="2376839351" sldId="2147483901"/>
            <pc:sldLayoutMk cId="635948115" sldId="2147483894"/>
          </pc:sldLayoutMkLst>
        </pc:sldLayoutChg>
        <pc:sldLayoutChg chg="add del">
          <pc:chgData name="Camilla Cselenyi" userId="85641a7c-0221-4885-ae6c-bdf54a064da6" providerId="ADAL" clId="{07550D20-496B-40A4-9644-C9210437D04B}" dt="2023-10-17T07:52:07.431" v="235" actId="26606"/>
          <pc:sldLayoutMkLst>
            <pc:docMk/>
            <pc:sldMasterMk cId="2376839351" sldId="2147483901"/>
            <pc:sldLayoutMk cId="2823282376" sldId="2147483895"/>
          </pc:sldLayoutMkLst>
        </pc:sldLayoutChg>
        <pc:sldLayoutChg chg="add del">
          <pc:chgData name="Camilla Cselenyi" userId="85641a7c-0221-4885-ae6c-bdf54a064da6" providerId="ADAL" clId="{07550D20-496B-40A4-9644-C9210437D04B}" dt="2023-10-17T07:52:07.431" v="235" actId="26606"/>
          <pc:sldLayoutMkLst>
            <pc:docMk/>
            <pc:sldMasterMk cId="2376839351" sldId="2147483901"/>
            <pc:sldLayoutMk cId="2310771385" sldId="2147483896"/>
          </pc:sldLayoutMkLst>
        </pc:sldLayoutChg>
        <pc:sldLayoutChg chg="add del">
          <pc:chgData name="Camilla Cselenyi" userId="85641a7c-0221-4885-ae6c-bdf54a064da6" providerId="ADAL" clId="{07550D20-496B-40A4-9644-C9210437D04B}" dt="2023-10-17T07:52:07.431" v="235" actId="26606"/>
          <pc:sldLayoutMkLst>
            <pc:docMk/>
            <pc:sldMasterMk cId="2376839351" sldId="2147483901"/>
            <pc:sldLayoutMk cId="1435063637" sldId="2147483897"/>
          </pc:sldLayoutMkLst>
        </pc:sldLayoutChg>
        <pc:sldLayoutChg chg="add del">
          <pc:chgData name="Camilla Cselenyi" userId="85641a7c-0221-4885-ae6c-bdf54a064da6" providerId="ADAL" clId="{07550D20-496B-40A4-9644-C9210437D04B}" dt="2023-10-17T07:52:07.431" v="235" actId="26606"/>
          <pc:sldLayoutMkLst>
            <pc:docMk/>
            <pc:sldMasterMk cId="2376839351" sldId="2147483901"/>
            <pc:sldLayoutMk cId="3590827119" sldId="2147483898"/>
          </pc:sldLayoutMkLst>
        </pc:sldLayoutChg>
        <pc:sldLayoutChg chg="add del">
          <pc:chgData name="Camilla Cselenyi" userId="85641a7c-0221-4885-ae6c-bdf54a064da6" providerId="ADAL" clId="{07550D20-496B-40A4-9644-C9210437D04B}" dt="2023-10-17T07:52:07.431" v="235" actId="26606"/>
          <pc:sldLayoutMkLst>
            <pc:docMk/>
            <pc:sldMasterMk cId="2376839351" sldId="2147483901"/>
            <pc:sldLayoutMk cId="2002994491" sldId="2147483899"/>
          </pc:sldLayoutMkLst>
        </pc:sldLayoutChg>
        <pc:sldLayoutChg chg="add del">
          <pc:chgData name="Camilla Cselenyi" userId="85641a7c-0221-4885-ae6c-bdf54a064da6" providerId="ADAL" clId="{07550D20-496B-40A4-9644-C9210437D04B}" dt="2023-10-17T07:52:07.431" v="235" actId="26606"/>
          <pc:sldLayoutMkLst>
            <pc:docMk/>
            <pc:sldMasterMk cId="2376839351" sldId="2147483901"/>
            <pc:sldLayoutMk cId="893541981" sldId="2147483900"/>
          </pc:sldLayoutMkLst>
        </pc:sldLayoutChg>
      </pc:sldMasterChg>
      <pc:sldMasterChg chg="add del addSldLayout delSldLayout">
        <pc:chgData name="Camilla Cselenyi" userId="85641a7c-0221-4885-ae6c-bdf54a064da6" providerId="ADAL" clId="{07550D20-496B-40A4-9644-C9210437D04B}" dt="2023-10-17T07:55:51.012" v="265" actId="26606"/>
        <pc:sldMasterMkLst>
          <pc:docMk/>
          <pc:sldMasterMk cId="3156572931" sldId="2147483901"/>
        </pc:sldMasterMkLst>
        <pc:sldLayoutChg chg="add del">
          <pc:chgData name="Camilla Cselenyi" userId="85641a7c-0221-4885-ae6c-bdf54a064da6" providerId="ADAL" clId="{07550D20-496B-40A4-9644-C9210437D04B}" dt="2023-10-17T07:55:51.012" v="265" actId="26606"/>
          <pc:sldLayoutMkLst>
            <pc:docMk/>
            <pc:sldMasterMk cId="3156572931" sldId="2147483901"/>
            <pc:sldLayoutMk cId="3513442526" sldId="2147483890"/>
          </pc:sldLayoutMkLst>
        </pc:sldLayoutChg>
        <pc:sldLayoutChg chg="add del">
          <pc:chgData name="Camilla Cselenyi" userId="85641a7c-0221-4885-ae6c-bdf54a064da6" providerId="ADAL" clId="{07550D20-496B-40A4-9644-C9210437D04B}" dt="2023-10-17T07:55:51.012" v="265" actId="26606"/>
          <pc:sldLayoutMkLst>
            <pc:docMk/>
            <pc:sldMasterMk cId="3156572931" sldId="2147483901"/>
            <pc:sldLayoutMk cId="2879181475" sldId="2147483891"/>
          </pc:sldLayoutMkLst>
        </pc:sldLayoutChg>
        <pc:sldLayoutChg chg="add del">
          <pc:chgData name="Camilla Cselenyi" userId="85641a7c-0221-4885-ae6c-bdf54a064da6" providerId="ADAL" clId="{07550D20-496B-40A4-9644-C9210437D04B}" dt="2023-10-17T07:55:51.012" v="265" actId="26606"/>
          <pc:sldLayoutMkLst>
            <pc:docMk/>
            <pc:sldMasterMk cId="3156572931" sldId="2147483901"/>
            <pc:sldLayoutMk cId="1790360437" sldId="2147483892"/>
          </pc:sldLayoutMkLst>
        </pc:sldLayoutChg>
        <pc:sldLayoutChg chg="add del">
          <pc:chgData name="Camilla Cselenyi" userId="85641a7c-0221-4885-ae6c-bdf54a064da6" providerId="ADAL" clId="{07550D20-496B-40A4-9644-C9210437D04B}" dt="2023-10-17T07:55:51.012" v="265" actId="26606"/>
          <pc:sldLayoutMkLst>
            <pc:docMk/>
            <pc:sldMasterMk cId="3156572931" sldId="2147483901"/>
            <pc:sldLayoutMk cId="1005261833" sldId="2147483893"/>
          </pc:sldLayoutMkLst>
        </pc:sldLayoutChg>
        <pc:sldLayoutChg chg="add del">
          <pc:chgData name="Camilla Cselenyi" userId="85641a7c-0221-4885-ae6c-bdf54a064da6" providerId="ADAL" clId="{07550D20-496B-40A4-9644-C9210437D04B}" dt="2023-10-17T07:55:51.012" v="265" actId="26606"/>
          <pc:sldLayoutMkLst>
            <pc:docMk/>
            <pc:sldMasterMk cId="3156572931" sldId="2147483901"/>
            <pc:sldLayoutMk cId="3568125532" sldId="2147483894"/>
          </pc:sldLayoutMkLst>
        </pc:sldLayoutChg>
        <pc:sldLayoutChg chg="add del">
          <pc:chgData name="Camilla Cselenyi" userId="85641a7c-0221-4885-ae6c-bdf54a064da6" providerId="ADAL" clId="{07550D20-496B-40A4-9644-C9210437D04B}" dt="2023-10-17T07:55:51.012" v="265" actId="26606"/>
          <pc:sldLayoutMkLst>
            <pc:docMk/>
            <pc:sldMasterMk cId="3156572931" sldId="2147483901"/>
            <pc:sldLayoutMk cId="3374252942" sldId="2147483895"/>
          </pc:sldLayoutMkLst>
        </pc:sldLayoutChg>
        <pc:sldLayoutChg chg="add del">
          <pc:chgData name="Camilla Cselenyi" userId="85641a7c-0221-4885-ae6c-bdf54a064da6" providerId="ADAL" clId="{07550D20-496B-40A4-9644-C9210437D04B}" dt="2023-10-17T07:55:51.012" v="265" actId="26606"/>
          <pc:sldLayoutMkLst>
            <pc:docMk/>
            <pc:sldMasterMk cId="3156572931" sldId="2147483901"/>
            <pc:sldLayoutMk cId="3699772591" sldId="2147483896"/>
          </pc:sldLayoutMkLst>
        </pc:sldLayoutChg>
        <pc:sldLayoutChg chg="add del">
          <pc:chgData name="Camilla Cselenyi" userId="85641a7c-0221-4885-ae6c-bdf54a064da6" providerId="ADAL" clId="{07550D20-496B-40A4-9644-C9210437D04B}" dt="2023-10-17T07:55:51.012" v="265" actId="26606"/>
          <pc:sldLayoutMkLst>
            <pc:docMk/>
            <pc:sldMasterMk cId="3156572931" sldId="2147483901"/>
            <pc:sldLayoutMk cId="1614998575" sldId="2147483897"/>
          </pc:sldLayoutMkLst>
        </pc:sldLayoutChg>
        <pc:sldLayoutChg chg="add del">
          <pc:chgData name="Camilla Cselenyi" userId="85641a7c-0221-4885-ae6c-bdf54a064da6" providerId="ADAL" clId="{07550D20-496B-40A4-9644-C9210437D04B}" dt="2023-10-17T07:55:51.012" v="265" actId="26606"/>
          <pc:sldLayoutMkLst>
            <pc:docMk/>
            <pc:sldMasterMk cId="3156572931" sldId="2147483901"/>
            <pc:sldLayoutMk cId="2803726469" sldId="2147483898"/>
          </pc:sldLayoutMkLst>
        </pc:sldLayoutChg>
        <pc:sldLayoutChg chg="add del">
          <pc:chgData name="Camilla Cselenyi" userId="85641a7c-0221-4885-ae6c-bdf54a064da6" providerId="ADAL" clId="{07550D20-496B-40A4-9644-C9210437D04B}" dt="2023-10-17T07:55:51.012" v="265" actId="26606"/>
          <pc:sldLayoutMkLst>
            <pc:docMk/>
            <pc:sldMasterMk cId="3156572931" sldId="2147483901"/>
            <pc:sldLayoutMk cId="2290521420" sldId="2147483899"/>
          </pc:sldLayoutMkLst>
        </pc:sldLayoutChg>
        <pc:sldLayoutChg chg="add del">
          <pc:chgData name="Camilla Cselenyi" userId="85641a7c-0221-4885-ae6c-bdf54a064da6" providerId="ADAL" clId="{07550D20-496B-40A4-9644-C9210437D04B}" dt="2023-10-17T07:55:51.012" v="265" actId="26606"/>
          <pc:sldLayoutMkLst>
            <pc:docMk/>
            <pc:sldMasterMk cId="3156572931" sldId="2147483901"/>
            <pc:sldLayoutMk cId="839450228" sldId="2147483900"/>
          </pc:sldLayoutMkLst>
        </pc:sldLayoutChg>
      </pc:sldMasterChg>
      <pc:sldMasterChg chg="add del addSldLayout delSldLayout">
        <pc:chgData name="Camilla Cselenyi" userId="85641a7c-0221-4885-ae6c-bdf54a064da6" providerId="ADAL" clId="{07550D20-496B-40A4-9644-C9210437D04B}" dt="2023-10-17T08:03:49.032" v="285" actId="26606"/>
        <pc:sldMasterMkLst>
          <pc:docMk/>
          <pc:sldMasterMk cId="184306271" sldId="2147483914"/>
        </pc:sldMasterMkLst>
        <pc:sldLayoutChg chg="add del">
          <pc:chgData name="Camilla Cselenyi" userId="85641a7c-0221-4885-ae6c-bdf54a064da6" providerId="ADAL" clId="{07550D20-496B-40A4-9644-C9210437D04B}" dt="2023-10-17T08:03:49.032" v="285" actId="26606"/>
          <pc:sldLayoutMkLst>
            <pc:docMk/>
            <pc:sldMasterMk cId="184306271" sldId="2147483914"/>
            <pc:sldLayoutMk cId="2978327083" sldId="2147483903"/>
          </pc:sldLayoutMkLst>
        </pc:sldLayoutChg>
        <pc:sldLayoutChg chg="add del">
          <pc:chgData name="Camilla Cselenyi" userId="85641a7c-0221-4885-ae6c-bdf54a064da6" providerId="ADAL" clId="{07550D20-496B-40A4-9644-C9210437D04B}" dt="2023-10-17T08:03:49.032" v="285" actId="26606"/>
          <pc:sldLayoutMkLst>
            <pc:docMk/>
            <pc:sldMasterMk cId="184306271" sldId="2147483914"/>
            <pc:sldLayoutMk cId="22956304" sldId="2147483904"/>
          </pc:sldLayoutMkLst>
        </pc:sldLayoutChg>
        <pc:sldLayoutChg chg="add del">
          <pc:chgData name="Camilla Cselenyi" userId="85641a7c-0221-4885-ae6c-bdf54a064da6" providerId="ADAL" clId="{07550D20-496B-40A4-9644-C9210437D04B}" dt="2023-10-17T08:03:49.032" v="285" actId="26606"/>
          <pc:sldLayoutMkLst>
            <pc:docMk/>
            <pc:sldMasterMk cId="184306271" sldId="2147483914"/>
            <pc:sldLayoutMk cId="3468822462" sldId="2147483905"/>
          </pc:sldLayoutMkLst>
        </pc:sldLayoutChg>
        <pc:sldLayoutChg chg="add del">
          <pc:chgData name="Camilla Cselenyi" userId="85641a7c-0221-4885-ae6c-bdf54a064da6" providerId="ADAL" clId="{07550D20-496B-40A4-9644-C9210437D04B}" dt="2023-10-17T08:03:49.032" v="285" actId="26606"/>
          <pc:sldLayoutMkLst>
            <pc:docMk/>
            <pc:sldMasterMk cId="184306271" sldId="2147483914"/>
            <pc:sldLayoutMk cId="313066708" sldId="2147483906"/>
          </pc:sldLayoutMkLst>
        </pc:sldLayoutChg>
        <pc:sldLayoutChg chg="add del">
          <pc:chgData name="Camilla Cselenyi" userId="85641a7c-0221-4885-ae6c-bdf54a064da6" providerId="ADAL" clId="{07550D20-496B-40A4-9644-C9210437D04B}" dt="2023-10-17T08:03:49.032" v="285" actId="26606"/>
          <pc:sldLayoutMkLst>
            <pc:docMk/>
            <pc:sldMasterMk cId="184306271" sldId="2147483914"/>
            <pc:sldLayoutMk cId="2479200271" sldId="2147483907"/>
          </pc:sldLayoutMkLst>
        </pc:sldLayoutChg>
        <pc:sldLayoutChg chg="add del">
          <pc:chgData name="Camilla Cselenyi" userId="85641a7c-0221-4885-ae6c-bdf54a064da6" providerId="ADAL" clId="{07550D20-496B-40A4-9644-C9210437D04B}" dt="2023-10-17T08:03:49.032" v="285" actId="26606"/>
          <pc:sldLayoutMkLst>
            <pc:docMk/>
            <pc:sldMasterMk cId="184306271" sldId="2147483914"/>
            <pc:sldLayoutMk cId="228686455" sldId="2147483908"/>
          </pc:sldLayoutMkLst>
        </pc:sldLayoutChg>
        <pc:sldLayoutChg chg="add del">
          <pc:chgData name="Camilla Cselenyi" userId="85641a7c-0221-4885-ae6c-bdf54a064da6" providerId="ADAL" clId="{07550D20-496B-40A4-9644-C9210437D04B}" dt="2023-10-17T08:03:49.032" v="285" actId="26606"/>
          <pc:sldLayoutMkLst>
            <pc:docMk/>
            <pc:sldMasterMk cId="184306271" sldId="2147483914"/>
            <pc:sldLayoutMk cId="2978192771" sldId="2147483909"/>
          </pc:sldLayoutMkLst>
        </pc:sldLayoutChg>
        <pc:sldLayoutChg chg="add del">
          <pc:chgData name="Camilla Cselenyi" userId="85641a7c-0221-4885-ae6c-bdf54a064da6" providerId="ADAL" clId="{07550D20-496B-40A4-9644-C9210437D04B}" dt="2023-10-17T08:03:49.032" v="285" actId="26606"/>
          <pc:sldLayoutMkLst>
            <pc:docMk/>
            <pc:sldMasterMk cId="184306271" sldId="2147483914"/>
            <pc:sldLayoutMk cId="2490862693" sldId="2147483910"/>
          </pc:sldLayoutMkLst>
        </pc:sldLayoutChg>
        <pc:sldLayoutChg chg="add del">
          <pc:chgData name="Camilla Cselenyi" userId="85641a7c-0221-4885-ae6c-bdf54a064da6" providerId="ADAL" clId="{07550D20-496B-40A4-9644-C9210437D04B}" dt="2023-10-17T08:03:49.032" v="285" actId="26606"/>
          <pc:sldLayoutMkLst>
            <pc:docMk/>
            <pc:sldMasterMk cId="184306271" sldId="2147483914"/>
            <pc:sldLayoutMk cId="3113357911" sldId="2147483911"/>
          </pc:sldLayoutMkLst>
        </pc:sldLayoutChg>
        <pc:sldLayoutChg chg="add del">
          <pc:chgData name="Camilla Cselenyi" userId="85641a7c-0221-4885-ae6c-bdf54a064da6" providerId="ADAL" clId="{07550D20-496B-40A4-9644-C9210437D04B}" dt="2023-10-17T08:03:49.032" v="285" actId="26606"/>
          <pc:sldLayoutMkLst>
            <pc:docMk/>
            <pc:sldMasterMk cId="184306271" sldId="2147483914"/>
            <pc:sldLayoutMk cId="504943410" sldId="2147483912"/>
          </pc:sldLayoutMkLst>
        </pc:sldLayoutChg>
        <pc:sldLayoutChg chg="add del">
          <pc:chgData name="Camilla Cselenyi" userId="85641a7c-0221-4885-ae6c-bdf54a064da6" providerId="ADAL" clId="{07550D20-496B-40A4-9644-C9210437D04B}" dt="2023-10-17T08:03:49.032" v="285" actId="26606"/>
          <pc:sldLayoutMkLst>
            <pc:docMk/>
            <pc:sldMasterMk cId="184306271" sldId="2147483914"/>
            <pc:sldLayoutMk cId="3061876074" sldId="2147483913"/>
          </pc:sldLayoutMkLst>
        </pc:sldLayoutChg>
      </pc:sldMasterChg>
      <pc:sldMasterChg chg="add del addSldLayout delSldLayout">
        <pc:chgData name="Camilla Cselenyi" userId="85641a7c-0221-4885-ae6c-bdf54a064da6" providerId="ADAL" clId="{07550D20-496B-40A4-9644-C9210437D04B}" dt="2023-10-17T07:56:28.629" v="277" actId="26606"/>
        <pc:sldMasterMkLst>
          <pc:docMk/>
          <pc:sldMasterMk cId="3343674083" sldId="2147483914"/>
        </pc:sldMasterMkLst>
        <pc:sldLayoutChg chg="add del">
          <pc:chgData name="Camilla Cselenyi" userId="85641a7c-0221-4885-ae6c-bdf54a064da6" providerId="ADAL" clId="{07550D20-496B-40A4-9644-C9210437D04B}" dt="2023-10-17T07:56:28.629" v="277" actId="26606"/>
          <pc:sldLayoutMkLst>
            <pc:docMk/>
            <pc:sldMasterMk cId="3343674083" sldId="2147483914"/>
            <pc:sldLayoutMk cId="3197587545" sldId="2147483903"/>
          </pc:sldLayoutMkLst>
        </pc:sldLayoutChg>
        <pc:sldLayoutChg chg="add del">
          <pc:chgData name="Camilla Cselenyi" userId="85641a7c-0221-4885-ae6c-bdf54a064da6" providerId="ADAL" clId="{07550D20-496B-40A4-9644-C9210437D04B}" dt="2023-10-17T07:56:28.629" v="277" actId="26606"/>
          <pc:sldLayoutMkLst>
            <pc:docMk/>
            <pc:sldMasterMk cId="3343674083" sldId="2147483914"/>
            <pc:sldLayoutMk cId="3184841177" sldId="2147483904"/>
          </pc:sldLayoutMkLst>
        </pc:sldLayoutChg>
        <pc:sldLayoutChg chg="add del">
          <pc:chgData name="Camilla Cselenyi" userId="85641a7c-0221-4885-ae6c-bdf54a064da6" providerId="ADAL" clId="{07550D20-496B-40A4-9644-C9210437D04B}" dt="2023-10-17T07:56:28.629" v="277" actId="26606"/>
          <pc:sldLayoutMkLst>
            <pc:docMk/>
            <pc:sldMasterMk cId="3343674083" sldId="2147483914"/>
            <pc:sldLayoutMk cId="3666146794" sldId="2147483905"/>
          </pc:sldLayoutMkLst>
        </pc:sldLayoutChg>
        <pc:sldLayoutChg chg="add del">
          <pc:chgData name="Camilla Cselenyi" userId="85641a7c-0221-4885-ae6c-bdf54a064da6" providerId="ADAL" clId="{07550D20-496B-40A4-9644-C9210437D04B}" dt="2023-10-17T07:56:28.629" v="277" actId="26606"/>
          <pc:sldLayoutMkLst>
            <pc:docMk/>
            <pc:sldMasterMk cId="3343674083" sldId="2147483914"/>
            <pc:sldLayoutMk cId="438486075" sldId="2147483906"/>
          </pc:sldLayoutMkLst>
        </pc:sldLayoutChg>
        <pc:sldLayoutChg chg="add del">
          <pc:chgData name="Camilla Cselenyi" userId="85641a7c-0221-4885-ae6c-bdf54a064da6" providerId="ADAL" clId="{07550D20-496B-40A4-9644-C9210437D04B}" dt="2023-10-17T07:56:28.629" v="277" actId="26606"/>
          <pc:sldLayoutMkLst>
            <pc:docMk/>
            <pc:sldMasterMk cId="3343674083" sldId="2147483914"/>
            <pc:sldLayoutMk cId="2465008769" sldId="2147483907"/>
          </pc:sldLayoutMkLst>
        </pc:sldLayoutChg>
        <pc:sldLayoutChg chg="add del">
          <pc:chgData name="Camilla Cselenyi" userId="85641a7c-0221-4885-ae6c-bdf54a064da6" providerId="ADAL" clId="{07550D20-496B-40A4-9644-C9210437D04B}" dt="2023-10-17T07:56:28.629" v="277" actId="26606"/>
          <pc:sldLayoutMkLst>
            <pc:docMk/>
            <pc:sldMasterMk cId="3343674083" sldId="2147483914"/>
            <pc:sldLayoutMk cId="2509982766" sldId="2147483908"/>
          </pc:sldLayoutMkLst>
        </pc:sldLayoutChg>
        <pc:sldLayoutChg chg="add del">
          <pc:chgData name="Camilla Cselenyi" userId="85641a7c-0221-4885-ae6c-bdf54a064da6" providerId="ADAL" clId="{07550D20-496B-40A4-9644-C9210437D04B}" dt="2023-10-17T07:56:28.629" v="277" actId="26606"/>
          <pc:sldLayoutMkLst>
            <pc:docMk/>
            <pc:sldMasterMk cId="3343674083" sldId="2147483914"/>
            <pc:sldLayoutMk cId="2763019684" sldId="2147483909"/>
          </pc:sldLayoutMkLst>
        </pc:sldLayoutChg>
        <pc:sldLayoutChg chg="add del">
          <pc:chgData name="Camilla Cselenyi" userId="85641a7c-0221-4885-ae6c-bdf54a064da6" providerId="ADAL" clId="{07550D20-496B-40A4-9644-C9210437D04B}" dt="2023-10-17T07:56:28.629" v="277" actId="26606"/>
          <pc:sldLayoutMkLst>
            <pc:docMk/>
            <pc:sldMasterMk cId="3343674083" sldId="2147483914"/>
            <pc:sldLayoutMk cId="1638774117" sldId="2147483910"/>
          </pc:sldLayoutMkLst>
        </pc:sldLayoutChg>
        <pc:sldLayoutChg chg="add del">
          <pc:chgData name="Camilla Cselenyi" userId="85641a7c-0221-4885-ae6c-bdf54a064da6" providerId="ADAL" clId="{07550D20-496B-40A4-9644-C9210437D04B}" dt="2023-10-17T07:56:28.629" v="277" actId="26606"/>
          <pc:sldLayoutMkLst>
            <pc:docMk/>
            <pc:sldMasterMk cId="3343674083" sldId="2147483914"/>
            <pc:sldLayoutMk cId="828285943" sldId="2147483911"/>
          </pc:sldLayoutMkLst>
        </pc:sldLayoutChg>
        <pc:sldLayoutChg chg="add del">
          <pc:chgData name="Camilla Cselenyi" userId="85641a7c-0221-4885-ae6c-bdf54a064da6" providerId="ADAL" clId="{07550D20-496B-40A4-9644-C9210437D04B}" dt="2023-10-17T07:56:28.629" v="277" actId="26606"/>
          <pc:sldLayoutMkLst>
            <pc:docMk/>
            <pc:sldMasterMk cId="3343674083" sldId="2147483914"/>
            <pc:sldLayoutMk cId="1763099761" sldId="2147483912"/>
          </pc:sldLayoutMkLst>
        </pc:sldLayoutChg>
        <pc:sldLayoutChg chg="add del">
          <pc:chgData name="Camilla Cselenyi" userId="85641a7c-0221-4885-ae6c-bdf54a064da6" providerId="ADAL" clId="{07550D20-496B-40A4-9644-C9210437D04B}" dt="2023-10-17T07:56:28.629" v="277" actId="26606"/>
          <pc:sldLayoutMkLst>
            <pc:docMk/>
            <pc:sldMasterMk cId="3343674083" sldId="2147483914"/>
            <pc:sldLayoutMk cId="313202435" sldId="2147483913"/>
          </pc:sldLayoutMkLst>
        </pc:sldLayoutChg>
      </pc:sldMasterChg>
      <pc:sldMasterChg chg="add del addSldLayout delSldLayout">
        <pc:chgData name="Camilla Cselenyi" userId="85641a7c-0221-4885-ae6c-bdf54a064da6" providerId="ADAL" clId="{07550D20-496B-40A4-9644-C9210437D04B}" dt="2023-10-17T07:54:37.367" v="255" actId="26606"/>
        <pc:sldMasterMkLst>
          <pc:docMk/>
          <pc:sldMasterMk cId="520906913" sldId="2147483927"/>
        </pc:sldMasterMkLst>
        <pc:sldLayoutChg chg="add del">
          <pc:chgData name="Camilla Cselenyi" userId="85641a7c-0221-4885-ae6c-bdf54a064da6" providerId="ADAL" clId="{07550D20-496B-40A4-9644-C9210437D04B}" dt="2023-10-17T07:54:37.367" v="255" actId="26606"/>
          <pc:sldLayoutMkLst>
            <pc:docMk/>
            <pc:sldMasterMk cId="520906913" sldId="2147483927"/>
            <pc:sldLayoutMk cId="1397006473" sldId="2147483916"/>
          </pc:sldLayoutMkLst>
        </pc:sldLayoutChg>
        <pc:sldLayoutChg chg="add del">
          <pc:chgData name="Camilla Cselenyi" userId="85641a7c-0221-4885-ae6c-bdf54a064da6" providerId="ADAL" clId="{07550D20-496B-40A4-9644-C9210437D04B}" dt="2023-10-17T07:54:37.367" v="255" actId="26606"/>
          <pc:sldLayoutMkLst>
            <pc:docMk/>
            <pc:sldMasterMk cId="520906913" sldId="2147483927"/>
            <pc:sldLayoutMk cId="3151683962" sldId="2147483917"/>
          </pc:sldLayoutMkLst>
        </pc:sldLayoutChg>
        <pc:sldLayoutChg chg="add del">
          <pc:chgData name="Camilla Cselenyi" userId="85641a7c-0221-4885-ae6c-bdf54a064da6" providerId="ADAL" clId="{07550D20-496B-40A4-9644-C9210437D04B}" dt="2023-10-17T07:54:37.367" v="255" actId="26606"/>
          <pc:sldLayoutMkLst>
            <pc:docMk/>
            <pc:sldMasterMk cId="520906913" sldId="2147483927"/>
            <pc:sldLayoutMk cId="434106339" sldId="2147483918"/>
          </pc:sldLayoutMkLst>
        </pc:sldLayoutChg>
        <pc:sldLayoutChg chg="add del">
          <pc:chgData name="Camilla Cselenyi" userId="85641a7c-0221-4885-ae6c-bdf54a064da6" providerId="ADAL" clId="{07550D20-496B-40A4-9644-C9210437D04B}" dt="2023-10-17T07:54:37.367" v="255" actId="26606"/>
          <pc:sldLayoutMkLst>
            <pc:docMk/>
            <pc:sldMasterMk cId="520906913" sldId="2147483927"/>
            <pc:sldLayoutMk cId="3306888189" sldId="2147483919"/>
          </pc:sldLayoutMkLst>
        </pc:sldLayoutChg>
        <pc:sldLayoutChg chg="add del">
          <pc:chgData name="Camilla Cselenyi" userId="85641a7c-0221-4885-ae6c-bdf54a064da6" providerId="ADAL" clId="{07550D20-496B-40A4-9644-C9210437D04B}" dt="2023-10-17T07:54:37.367" v="255" actId="26606"/>
          <pc:sldLayoutMkLst>
            <pc:docMk/>
            <pc:sldMasterMk cId="520906913" sldId="2147483927"/>
            <pc:sldLayoutMk cId="1910962785" sldId="2147483920"/>
          </pc:sldLayoutMkLst>
        </pc:sldLayoutChg>
        <pc:sldLayoutChg chg="add del">
          <pc:chgData name="Camilla Cselenyi" userId="85641a7c-0221-4885-ae6c-bdf54a064da6" providerId="ADAL" clId="{07550D20-496B-40A4-9644-C9210437D04B}" dt="2023-10-17T07:54:37.367" v="255" actId="26606"/>
          <pc:sldLayoutMkLst>
            <pc:docMk/>
            <pc:sldMasterMk cId="520906913" sldId="2147483927"/>
            <pc:sldLayoutMk cId="499110659" sldId="2147483921"/>
          </pc:sldLayoutMkLst>
        </pc:sldLayoutChg>
        <pc:sldLayoutChg chg="add del">
          <pc:chgData name="Camilla Cselenyi" userId="85641a7c-0221-4885-ae6c-bdf54a064da6" providerId="ADAL" clId="{07550D20-496B-40A4-9644-C9210437D04B}" dt="2023-10-17T07:54:37.367" v="255" actId="26606"/>
          <pc:sldLayoutMkLst>
            <pc:docMk/>
            <pc:sldMasterMk cId="520906913" sldId="2147483927"/>
            <pc:sldLayoutMk cId="3065568294" sldId="2147483922"/>
          </pc:sldLayoutMkLst>
        </pc:sldLayoutChg>
        <pc:sldLayoutChg chg="add del">
          <pc:chgData name="Camilla Cselenyi" userId="85641a7c-0221-4885-ae6c-bdf54a064da6" providerId="ADAL" clId="{07550D20-496B-40A4-9644-C9210437D04B}" dt="2023-10-17T07:54:37.367" v="255" actId="26606"/>
          <pc:sldLayoutMkLst>
            <pc:docMk/>
            <pc:sldMasterMk cId="520906913" sldId="2147483927"/>
            <pc:sldLayoutMk cId="2123531237" sldId="2147483923"/>
          </pc:sldLayoutMkLst>
        </pc:sldLayoutChg>
        <pc:sldLayoutChg chg="add del">
          <pc:chgData name="Camilla Cselenyi" userId="85641a7c-0221-4885-ae6c-bdf54a064da6" providerId="ADAL" clId="{07550D20-496B-40A4-9644-C9210437D04B}" dt="2023-10-17T07:54:37.367" v="255" actId="26606"/>
          <pc:sldLayoutMkLst>
            <pc:docMk/>
            <pc:sldMasterMk cId="520906913" sldId="2147483927"/>
            <pc:sldLayoutMk cId="1893192245" sldId="2147483924"/>
          </pc:sldLayoutMkLst>
        </pc:sldLayoutChg>
        <pc:sldLayoutChg chg="add del">
          <pc:chgData name="Camilla Cselenyi" userId="85641a7c-0221-4885-ae6c-bdf54a064da6" providerId="ADAL" clId="{07550D20-496B-40A4-9644-C9210437D04B}" dt="2023-10-17T07:54:37.367" v="255" actId="26606"/>
          <pc:sldLayoutMkLst>
            <pc:docMk/>
            <pc:sldMasterMk cId="520906913" sldId="2147483927"/>
            <pc:sldLayoutMk cId="189297803" sldId="2147483925"/>
          </pc:sldLayoutMkLst>
        </pc:sldLayoutChg>
        <pc:sldLayoutChg chg="add del">
          <pc:chgData name="Camilla Cselenyi" userId="85641a7c-0221-4885-ae6c-bdf54a064da6" providerId="ADAL" clId="{07550D20-496B-40A4-9644-C9210437D04B}" dt="2023-10-17T07:54:37.367" v="255" actId="26606"/>
          <pc:sldLayoutMkLst>
            <pc:docMk/>
            <pc:sldMasterMk cId="520906913" sldId="2147483927"/>
            <pc:sldLayoutMk cId="3726869449" sldId="2147483926"/>
          </pc:sldLayoutMkLst>
        </pc:sldLayoutChg>
      </pc:sldMasterChg>
      <pc:sldMasterChg chg="add del addSldLayout delSldLayout">
        <pc:chgData name="Camilla Cselenyi" userId="85641a7c-0221-4885-ae6c-bdf54a064da6" providerId="ADAL" clId="{07550D20-496B-40A4-9644-C9210437D04B}" dt="2023-10-17T07:51:58.148" v="231" actId="26606"/>
        <pc:sldMasterMkLst>
          <pc:docMk/>
          <pc:sldMasterMk cId="2275291760" sldId="2147483927"/>
        </pc:sldMasterMkLst>
        <pc:sldLayoutChg chg="add del">
          <pc:chgData name="Camilla Cselenyi" userId="85641a7c-0221-4885-ae6c-bdf54a064da6" providerId="ADAL" clId="{07550D20-496B-40A4-9644-C9210437D04B}" dt="2023-10-17T07:51:58.148" v="231" actId="26606"/>
          <pc:sldLayoutMkLst>
            <pc:docMk/>
            <pc:sldMasterMk cId="2275291760" sldId="2147483927"/>
            <pc:sldLayoutMk cId="3425769978" sldId="2147483916"/>
          </pc:sldLayoutMkLst>
        </pc:sldLayoutChg>
        <pc:sldLayoutChg chg="add del">
          <pc:chgData name="Camilla Cselenyi" userId="85641a7c-0221-4885-ae6c-bdf54a064da6" providerId="ADAL" clId="{07550D20-496B-40A4-9644-C9210437D04B}" dt="2023-10-17T07:51:58.148" v="231" actId="26606"/>
          <pc:sldLayoutMkLst>
            <pc:docMk/>
            <pc:sldMasterMk cId="2275291760" sldId="2147483927"/>
            <pc:sldLayoutMk cId="1688248034" sldId="2147483917"/>
          </pc:sldLayoutMkLst>
        </pc:sldLayoutChg>
        <pc:sldLayoutChg chg="add del">
          <pc:chgData name="Camilla Cselenyi" userId="85641a7c-0221-4885-ae6c-bdf54a064da6" providerId="ADAL" clId="{07550D20-496B-40A4-9644-C9210437D04B}" dt="2023-10-17T07:51:58.148" v="231" actId="26606"/>
          <pc:sldLayoutMkLst>
            <pc:docMk/>
            <pc:sldMasterMk cId="2275291760" sldId="2147483927"/>
            <pc:sldLayoutMk cId="832359583" sldId="2147483918"/>
          </pc:sldLayoutMkLst>
        </pc:sldLayoutChg>
        <pc:sldLayoutChg chg="add del">
          <pc:chgData name="Camilla Cselenyi" userId="85641a7c-0221-4885-ae6c-bdf54a064da6" providerId="ADAL" clId="{07550D20-496B-40A4-9644-C9210437D04B}" dt="2023-10-17T07:51:58.148" v="231" actId="26606"/>
          <pc:sldLayoutMkLst>
            <pc:docMk/>
            <pc:sldMasterMk cId="2275291760" sldId="2147483927"/>
            <pc:sldLayoutMk cId="495466210" sldId="2147483919"/>
          </pc:sldLayoutMkLst>
        </pc:sldLayoutChg>
        <pc:sldLayoutChg chg="add del">
          <pc:chgData name="Camilla Cselenyi" userId="85641a7c-0221-4885-ae6c-bdf54a064da6" providerId="ADAL" clId="{07550D20-496B-40A4-9644-C9210437D04B}" dt="2023-10-17T07:51:58.148" v="231" actId="26606"/>
          <pc:sldLayoutMkLst>
            <pc:docMk/>
            <pc:sldMasterMk cId="2275291760" sldId="2147483927"/>
            <pc:sldLayoutMk cId="262389571" sldId="2147483920"/>
          </pc:sldLayoutMkLst>
        </pc:sldLayoutChg>
        <pc:sldLayoutChg chg="add del">
          <pc:chgData name="Camilla Cselenyi" userId="85641a7c-0221-4885-ae6c-bdf54a064da6" providerId="ADAL" clId="{07550D20-496B-40A4-9644-C9210437D04B}" dt="2023-10-17T07:51:58.148" v="231" actId="26606"/>
          <pc:sldLayoutMkLst>
            <pc:docMk/>
            <pc:sldMasterMk cId="2275291760" sldId="2147483927"/>
            <pc:sldLayoutMk cId="2291438851" sldId="2147483921"/>
          </pc:sldLayoutMkLst>
        </pc:sldLayoutChg>
        <pc:sldLayoutChg chg="add del">
          <pc:chgData name="Camilla Cselenyi" userId="85641a7c-0221-4885-ae6c-bdf54a064da6" providerId="ADAL" clId="{07550D20-496B-40A4-9644-C9210437D04B}" dt="2023-10-17T07:51:58.148" v="231" actId="26606"/>
          <pc:sldLayoutMkLst>
            <pc:docMk/>
            <pc:sldMasterMk cId="2275291760" sldId="2147483927"/>
            <pc:sldLayoutMk cId="1000727584" sldId="2147483922"/>
          </pc:sldLayoutMkLst>
        </pc:sldLayoutChg>
        <pc:sldLayoutChg chg="add del">
          <pc:chgData name="Camilla Cselenyi" userId="85641a7c-0221-4885-ae6c-bdf54a064da6" providerId="ADAL" clId="{07550D20-496B-40A4-9644-C9210437D04B}" dt="2023-10-17T07:51:58.148" v="231" actId="26606"/>
          <pc:sldLayoutMkLst>
            <pc:docMk/>
            <pc:sldMasterMk cId="2275291760" sldId="2147483927"/>
            <pc:sldLayoutMk cId="4260881344" sldId="2147483923"/>
          </pc:sldLayoutMkLst>
        </pc:sldLayoutChg>
        <pc:sldLayoutChg chg="add del">
          <pc:chgData name="Camilla Cselenyi" userId="85641a7c-0221-4885-ae6c-bdf54a064da6" providerId="ADAL" clId="{07550D20-496B-40A4-9644-C9210437D04B}" dt="2023-10-17T07:51:58.148" v="231" actId="26606"/>
          <pc:sldLayoutMkLst>
            <pc:docMk/>
            <pc:sldMasterMk cId="2275291760" sldId="2147483927"/>
            <pc:sldLayoutMk cId="1163554217" sldId="2147483924"/>
          </pc:sldLayoutMkLst>
        </pc:sldLayoutChg>
        <pc:sldLayoutChg chg="add del">
          <pc:chgData name="Camilla Cselenyi" userId="85641a7c-0221-4885-ae6c-bdf54a064da6" providerId="ADAL" clId="{07550D20-496B-40A4-9644-C9210437D04B}" dt="2023-10-17T07:51:58.148" v="231" actId="26606"/>
          <pc:sldLayoutMkLst>
            <pc:docMk/>
            <pc:sldMasterMk cId="2275291760" sldId="2147483927"/>
            <pc:sldLayoutMk cId="2783890732" sldId="2147483925"/>
          </pc:sldLayoutMkLst>
        </pc:sldLayoutChg>
        <pc:sldLayoutChg chg="add del">
          <pc:chgData name="Camilla Cselenyi" userId="85641a7c-0221-4885-ae6c-bdf54a064da6" providerId="ADAL" clId="{07550D20-496B-40A4-9644-C9210437D04B}" dt="2023-10-17T07:51:58.148" v="231" actId="26606"/>
          <pc:sldLayoutMkLst>
            <pc:docMk/>
            <pc:sldMasterMk cId="2275291760" sldId="2147483927"/>
            <pc:sldLayoutMk cId="1273494255" sldId="2147483926"/>
          </pc:sldLayoutMkLst>
        </pc:sldLayoutChg>
      </pc:sldMasterChg>
      <pc:sldMasterChg chg="add del addSldLayout delSldLayout">
        <pc:chgData name="Camilla Cselenyi" userId="85641a7c-0221-4885-ae6c-bdf54a064da6" providerId="ADAL" clId="{07550D20-496B-40A4-9644-C9210437D04B}" dt="2023-10-17T07:52:16.391" v="241" actId="26606"/>
        <pc:sldMasterMkLst>
          <pc:docMk/>
          <pc:sldMasterMk cId="2531986090" sldId="2147483927"/>
        </pc:sldMasterMkLst>
        <pc:sldLayoutChg chg="add del">
          <pc:chgData name="Camilla Cselenyi" userId="85641a7c-0221-4885-ae6c-bdf54a064da6" providerId="ADAL" clId="{07550D20-496B-40A4-9644-C9210437D04B}" dt="2023-10-17T07:52:16.391" v="241" actId="26606"/>
          <pc:sldLayoutMkLst>
            <pc:docMk/>
            <pc:sldMasterMk cId="2531986090" sldId="2147483927"/>
            <pc:sldLayoutMk cId="1987077913" sldId="2147483916"/>
          </pc:sldLayoutMkLst>
        </pc:sldLayoutChg>
        <pc:sldLayoutChg chg="add del">
          <pc:chgData name="Camilla Cselenyi" userId="85641a7c-0221-4885-ae6c-bdf54a064da6" providerId="ADAL" clId="{07550D20-496B-40A4-9644-C9210437D04B}" dt="2023-10-17T07:52:16.391" v="241" actId="26606"/>
          <pc:sldLayoutMkLst>
            <pc:docMk/>
            <pc:sldMasterMk cId="2531986090" sldId="2147483927"/>
            <pc:sldLayoutMk cId="1664342997" sldId="2147483917"/>
          </pc:sldLayoutMkLst>
        </pc:sldLayoutChg>
        <pc:sldLayoutChg chg="add del">
          <pc:chgData name="Camilla Cselenyi" userId="85641a7c-0221-4885-ae6c-bdf54a064da6" providerId="ADAL" clId="{07550D20-496B-40A4-9644-C9210437D04B}" dt="2023-10-17T07:52:16.391" v="241" actId="26606"/>
          <pc:sldLayoutMkLst>
            <pc:docMk/>
            <pc:sldMasterMk cId="2531986090" sldId="2147483927"/>
            <pc:sldLayoutMk cId="80882508" sldId="2147483918"/>
          </pc:sldLayoutMkLst>
        </pc:sldLayoutChg>
        <pc:sldLayoutChg chg="add del">
          <pc:chgData name="Camilla Cselenyi" userId="85641a7c-0221-4885-ae6c-bdf54a064da6" providerId="ADAL" clId="{07550D20-496B-40A4-9644-C9210437D04B}" dt="2023-10-17T07:52:16.391" v="241" actId="26606"/>
          <pc:sldLayoutMkLst>
            <pc:docMk/>
            <pc:sldMasterMk cId="2531986090" sldId="2147483927"/>
            <pc:sldLayoutMk cId="1264576836" sldId="2147483919"/>
          </pc:sldLayoutMkLst>
        </pc:sldLayoutChg>
        <pc:sldLayoutChg chg="add del">
          <pc:chgData name="Camilla Cselenyi" userId="85641a7c-0221-4885-ae6c-bdf54a064da6" providerId="ADAL" clId="{07550D20-496B-40A4-9644-C9210437D04B}" dt="2023-10-17T07:52:16.391" v="241" actId="26606"/>
          <pc:sldLayoutMkLst>
            <pc:docMk/>
            <pc:sldMasterMk cId="2531986090" sldId="2147483927"/>
            <pc:sldLayoutMk cId="1568718293" sldId="2147483920"/>
          </pc:sldLayoutMkLst>
        </pc:sldLayoutChg>
        <pc:sldLayoutChg chg="add del">
          <pc:chgData name="Camilla Cselenyi" userId="85641a7c-0221-4885-ae6c-bdf54a064da6" providerId="ADAL" clId="{07550D20-496B-40A4-9644-C9210437D04B}" dt="2023-10-17T07:52:16.391" v="241" actId="26606"/>
          <pc:sldLayoutMkLst>
            <pc:docMk/>
            <pc:sldMasterMk cId="2531986090" sldId="2147483927"/>
            <pc:sldLayoutMk cId="2522474708" sldId="2147483921"/>
          </pc:sldLayoutMkLst>
        </pc:sldLayoutChg>
        <pc:sldLayoutChg chg="add del">
          <pc:chgData name="Camilla Cselenyi" userId="85641a7c-0221-4885-ae6c-bdf54a064da6" providerId="ADAL" clId="{07550D20-496B-40A4-9644-C9210437D04B}" dt="2023-10-17T07:52:16.391" v="241" actId="26606"/>
          <pc:sldLayoutMkLst>
            <pc:docMk/>
            <pc:sldMasterMk cId="2531986090" sldId="2147483927"/>
            <pc:sldLayoutMk cId="3872513165" sldId="2147483922"/>
          </pc:sldLayoutMkLst>
        </pc:sldLayoutChg>
        <pc:sldLayoutChg chg="add del">
          <pc:chgData name="Camilla Cselenyi" userId="85641a7c-0221-4885-ae6c-bdf54a064da6" providerId="ADAL" clId="{07550D20-496B-40A4-9644-C9210437D04B}" dt="2023-10-17T07:52:16.391" v="241" actId="26606"/>
          <pc:sldLayoutMkLst>
            <pc:docMk/>
            <pc:sldMasterMk cId="2531986090" sldId="2147483927"/>
            <pc:sldLayoutMk cId="1436698107" sldId="2147483923"/>
          </pc:sldLayoutMkLst>
        </pc:sldLayoutChg>
        <pc:sldLayoutChg chg="add del">
          <pc:chgData name="Camilla Cselenyi" userId="85641a7c-0221-4885-ae6c-bdf54a064da6" providerId="ADAL" clId="{07550D20-496B-40A4-9644-C9210437D04B}" dt="2023-10-17T07:52:16.391" v="241" actId="26606"/>
          <pc:sldLayoutMkLst>
            <pc:docMk/>
            <pc:sldMasterMk cId="2531986090" sldId="2147483927"/>
            <pc:sldLayoutMk cId="2928581217" sldId="2147483924"/>
          </pc:sldLayoutMkLst>
        </pc:sldLayoutChg>
        <pc:sldLayoutChg chg="add del">
          <pc:chgData name="Camilla Cselenyi" userId="85641a7c-0221-4885-ae6c-bdf54a064da6" providerId="ADAL" clId="{07550D20-496B-40A4-9644-C9210437D04B}" dt="2023-10-17T07:52:16.391" v="241" actId="26606"/>
          <pc:sldLayoutMkLst>
            <pc:docMk/>
            <pc:sldMasterMk cId="2531986090" sldId="2147483927"/>
            <pc:sldLayoutMk cId="2339163454" sldId="2147483925"/>
          </pc:sldLayoutMkLst>
        </pc:sldLayoutChg>
        <pc:sldLayoutChg chg="add del">
          <pc:chgData name="Camilla Cselenyi" userId="85641a7c-0221-4885-ae6c-bdf54a064da6" providerId="ADAL" clId="{07550D20-496B-40A4-9644-C9210437D04B}" dt="2023-10-17T07:52:16.391" v="241" actId="26606"/>
          <pc:sldLayoutMkLst>
            <pc:docMk/>
            <pc:sldMasterMk cId="2531986090" sldId="2147483927"/>
            <pc:sldLayoutMk cId="608015161" sldId="2147483926"/>
          </pc:sldLayoutMkLst>
        </pc:sldLayoutChg>
      </pc:sldMasterChg>
      <pc:sldMasterChg chg="add del addSldLayout delSldLayout">
        <pc:chgData name="Camilla Cselenyi" userId="85641a7c-0221-4885-ae6c-bdf54a064da6" providerId="ADAL" clId="{07550D20-496B-40A4-9644-C9210437D04B}" dt="2023-10-17T07:50:51.233" v="205" actId="26606"/>
        <pc:sldMasterMkLst>
          <pc:docMk/>
          <pc:sldMasterMk cId="3722052811" sldId="2147483927"/>
        </pc:sldMasterMkLst>
        <pc:sldLayoutChg chg="add del">
          <pc:chgData name="Camilla Cselenyi" userId="85641a7c-0221-4885-ae6c-bdf54a064da6" providerId="ADAL" clId="{07550D20-496B-40A4-9644-C9210437D04B}" dt="2023-10-17T07:50:51.233" v="205" actId="26606"/>
          <pc:sldLayoutMkLst>
            <pc:docMk/>
            <pc:sldMasterMk cId="3722052811" sldId="2147483927"/>
            <pc:sldLayoutMk cId="1341808033" sldId="2147483916"/>
          </pc:sldLayoutMkLst>
        </pc:sldLayoutChg>
        <pc:sldLayoutChg chg="add del">
          <pc:chgData name="Camilla Cselenyi" userId="85641a7c-0221-4885-ae6c-bdf54a064da6" providerId="ADAL" clId="{07550D20-496B-40A4-9644-C9210437D04B}" dt="2023-10-17T07:50:51.233" v="205" actId="26606"/>
          <pc:sldLayoutMkLst>
            <pc:docMk/>
            <pc:sldMasterMk cId="3722052811" sldId="2147483927"/>
            <pc:sldLayoutMk cId="3985280415" sldId="2147483917"/>
          </pc:sldLayoutMkLst>
        </pc:sldLayoutChg>
        <pc:sldLayoutChg chg="add del">
          <pc:chgData name="Camilla Cselenyi" userId="85641a7c-0221-4885-ae6c-bdf54a064da6" providerId="ADAL" clId="{07550D20-496B-40A4-9644-C9210437D04B}" dt="2023-10-17T07:50:51.233" v="205" actId="26606"/>
          <pc:sldLayoutMkLst>
            <pc:docMk/>
            <pc:sldMasterMk cId="3722052811" sldId="2147483927"/>
            <pc:sldLayoutMk cId="2900579434" sldId="2147483918"/>
          </pc:sldLayoutMkLst>
        </pc:sldLayoutChg>
        <pc:sldLayoutChg chg="add del">
          <pc:chgData name="Camilla Cselenyi" userId="85641a7c-0221-4885-ae6c-bdf54a064da6" providerId="ADAL" clId="{07550D20-496B-40A4-9644-C9210437D04B}" dt="2023-10-17T07:50:51.233" v="205" actId="26606"/>
          <pc:sldLayoutMkLst>
            <pc:docMk/>
            <pc:sldMasterMk cId="3722052811" sldId="2147483927"/>
            <pc:sldLayoutMk cId="601297136" sldId="2147483919"/>
          </pc:sldLayoutMkLst>
        </pc:sldLayoutChg>
        <pc:sldLayoutChg chg="add del">
          <pc:chgData name="Camilla Cselenyi" userId="85641a7c-0221-4885-ae6c-bdf54a064da6" providerId="ADAL" clId="{07550D20-496B-40A4-9644-C9210437D04B}" dt="2023-10-17T07:50:51.233" v="205" actId="26606"/>
          <pc:sldLayoutMkLst>
            <pc:docMk/>
            <pc:sldMasterMk cId="3722052811" sldId="2147483927"/>
            <pc:sldLayoutMk cId="3511597701" sldId="2147483920"/>
          </pc:sldLayoutMkLst>
        </pc:sldLayoutChg>
        <pc:sldLayoutChg chg="add del">
          <pc:chgData name="Camilla Cselenyi" userId="85641a7c-0221-4885-ae6c-bdf54a064da6" providerId="ADAL" clId="{07550D20-496B-40A4-9644-C9210437D04B}" dt="2023-10-17T07:50:51.233" v="205" actId="26606"/>
          <pc:sldLayoutMkLst>
            <pc:docMk/>
            <pc:sldMasterMk cId="3722052811" sldId="2147483927"/>
            <pc:sldLayoutMk cId="2058158448" sldId="2147483921"/>
          </pc:sldLayoutMkLst>
        </pc:sldLayoutChg>
        <pc:sldLayoutChg chg="add del">
          <pc:chgData name="Camilla Cselenyi" userId="85641a7c-0221-4885-ae6c-bdf54a064da6" providerId="ADAL" clId="{07550D20-496B-40A4-9644-C9210437D04B}" dt="2023-10-17T07:50:51.233" v="205" actId="26606"/>
          <pc:sldLayoutMkLst>
            <pc:docMk/>
            <pc:sldMasterMk cId="3722052811" sldId="2147483927"/>
            <pc:sldLayoutMk cId="802808406" sldId="2147483922"/>
          </pc:sldLayoutMkLst>
        </pc:sldLayoutChg>
        <pc:sldLayoutChg chg="add del">
          <pc:chgData name="Camilla Cselenyi" userId="85641a7c-0221-4885-ae6c-bdf54a064da6" providerId="ADAL" clId="{07550D20-496B-40A4-9644-C9210437D04B}" dt="2023-10-17T07:50:51.233" v="205" actId="26606"/>
          <pc:sldLayoutMkLst>
            <pc:docMk/>
            <pc:sldMasterMk cId="3722052811" sldId="2147483927"/>
            <pc:sldLayoutMk cId="2373789742" sldId="2147483923"/>
          </pc:sldLayoutMkLst>
        </pc:sldLayoutChg>
        <pc:sldLayoutChg chg="add del">
          <pc:chgData name="Camilla Cselenyi" userId="85641a7c-0221-4885-ae6c-bdf54a064da6" providerId="ADAL" clId="{07550D20-496B-40A4-9644-C9210437D04B}" dt="2023-10-17T07:50:51.233" v="205" actId="26606"/>
          <pc:sldLayoutMkLst>
            <pc:docMk/>
            <pc:sldMasterMk cId="3722052811" sldId="2147483927"/>
            <pc:sldLayoutMk cId="1928848489" sldId="2147483924"/>
          </pc:sldLayoutMkLst>
        </pc:sldLayoutChg>
        <pc:sldLayoutChg chg="add del">
          <pc:chgData name="Camilla Cselenyi" userId="85641a7c-0221-4885-ae6c-bdf54a064da6" providerId="ADAL" clId="{07550D20-496B-40A4-9644-C9210437D04B}" dt="2023-10-17T07:50:51.233" v="205" actId="26606"/>
          <pc:sldLayoutMkLst>
            <pc:docMk/>
            <pc:sldMasterMk cId="3722052811" sldId="2147483927"/>
            <pc:sldLayoutMk cId="3919047311" sldId="2147483925"/>
          </pc:sldLayoutMkLst>
        </pc:sldLayoutChg>
        <pc:sldLayoutChg chg="add del">
          <pc:chgData name="Camilla Cselenyi" userId="85641a7c-0221-4885-ae6c-bdf54a064da6" providerId="ADAL" clId="{07550D20-496B-40A4-9644-C9210437D04B}" dt="2023-10-17T07:50:51.233" v="205" actId="26606"/>
          <pc:sldLayoutMkLst>
            <pc:docMk/>
            <pc:sldMasterMk cId="3722052811" sldId="2147483927"/>
            <pc:sldLayoutMk cId="840572937" sldId="2147483926"/>
          </pc:sldLayoutMkLst>
        </pc:sldLayoutChg>
      </pc:sldMasterChg>
      <pc:sldMasterChg chg="add del addSldLayout delSldLayout">
        <pc:chgData name="Camilla Cselenyi" userId="85641a7c-0221-4885-ae6c-bdf54a064da6" providerId="ADAL" clId="{07550D20-496B-40A4-9644-C9210437D04B}" dt="2023-10-17T07:55:31.135" v="259" actId="26606"/>
        <pc:sldMasterMkLst>
          <pc:docMk/>
          <pc:sldMasterMk cId="309813538" sldId="2147483930"/>
        </pc:sldMasterMkLst>
        <pc:sldLayoutChg chg="add del">
          <pc:chgData name="Camilla Cselenyi" userId="85641a7c-0221-4885-ae6c-bdf54a064da6" providerId="ADAL" clId="{07550D20-496B-40A4-9644-C9210437D04B}" dt="2023-10-17T07:55:31.135" v="259" actId="26606"/>
          <pc:sldLayoutMkLst>
            <pc:docMk/>
            <pc:sldMasterMk cId="309813538" sldId="2147483930"/>
            <pc:sldLayoutMk cId="1152934927" sldId="2147483929"/>
          </pc:sldLayoutMkLst>
        </pc:sldLayoutChg>
      </pc:sldMasterChg>
      <pc:sldMasterChg chg="add del addSldLayout delSldLayout">
        <pc:chgData name="Camilla Cselenyi" userId="85641a7c-0221-4885-ae6c-bdf54a064da6" providerId="ADAL" clId="{07550D20-496B-40A4-9644-C9210437D04B}" dt="2023-10-17T08:03:37.848" v="281" actId="26606"/>
        <pc:sldMasterMkLst>
          <pc:docMk/>
          <pc:sldMasterMk cId="366389822" sldId="2147483940"/>
        </pc:sldMasterMkLst>
        <pc:sldLayoutChg chg="add del">
          <pc:chgData name="Camilla Cselenyi" userId="85641a7c-0221-4885-ae6c-bdf54a064da6" providerId="ADAL" clId="{07550D20-496B-40A4-9644-C9210437D04B}" dt="2023-10-17T08:03:37.848" v="281" actId="26606"/>
          <pc:sldLayoutMkLst>
            <pc:docMk/>
            <pc:sldMasterMk cId="366389822" sldId="2147483940"/>
            <pc:sldLayoutMk cId="3299049967" sldId="2147483929"/>
          </pc:sldLayoutMkLst>
        </pc:sldLayoutChg>
        <pc:sldLayoutChg chg="add del">
          <pc:chgData name="Camilla Cselenyi" userId="85641a7c-0221-4885-ae6c-bdf54a064da6" providerId="ADAL" clId="{07550D20-496B-40A4-9644-C9210437D04B}" dt="2023-10-17T08:03:37.848" v="281" actId="26606"/>
          <pc:sldLayoutMkLst>
            <pc:docMk/>
            <pc:sldMasterMk cId="366389822" sldId="2147483940"/>
            <pc:sldLayoutMk cId="1704283638" sldId="2147483930"/>
          </pc:sldLayoutMkLst>
        </pc:sldLayoutChg>
        <pc:sldLayoutChg chg="add del">
          <pc:chgData name="Camilla Cselenyi" userId="85641a7c-0221-4885-ae6c-bdf54a064da6" providerId="ADAL" clId="{07550D20-496B-40A4-9644-C9210437D04B}" dt="2023-10-17T08:03:37.848" v="281" actId="26606"/>
          <pc:sldLayoutMkLst>
            <pc:docMk/>
            <pc:sldMasterMk cId="366389822" sldId="2147483940"/>
            <pc:sldLayoutMk cId="3588629487" sldId="2147483931"/>
          </pc:sldLayoutMkLst>
        </pc:sldLayoutChg>
        <pc:sldLayoutChg chg="add del">
          <pc:chgData name="Camilla Cselenyi" userId="85641a7c-0221-4885-ae6c-bdf54a064da6" providerId="ADAL" clId="{07550D20-496B-40A4-9644-C9210437D04B}" dt="2023-10-17T08:03:37.848" v="281" actId="26606"/>
          <pc:sldLayoutMkLst>
            <pc:docMk/>
            <pc:sldMasterMk cId="366389822" sldId="2147483940"/>
            <pc:sldLayoutMk cId="3267409913" sldId="2147483932"/>
          </pc:sldLayoutMkLst>
        </pc:sldLayoutChg>
        <pc:sldLayoutChg chg="add del">
          <pc:chgData name="Camilla Cselenyi" userId="85641a7c-0221-4885-ae6c-bdf54a064da6" providerId="ADAL" clId="{07550D20-496B-40A4-9644-C9210437D04B}" dt="2023-10-17T08:03:37.848" v="281" actId="26606"/>
          <pc:sldLayoutMkLst>
            <pc:docMk/>
            <pc:sldMasterMk cId="366389822" sldId="2147483940"/>
            <pc:sldLayoutMk cId="4145486710" sldId="2147483933"/>
          </pc:sldLayoutMkLst>
        </pc:sldLayoutChg>
        <pc:sldLayoutChg chg="add del">
          <pc:chgData name="Camilla Cselenyi" userId="85641a7c-0221-4885-ae6c-bdf54a064da6" providerId="ADAL" clId="{07550D20-496B-40A4-9644-C9210437D04B}" dt="2023-10-17T08:03:37.848" v="281" actId="26606"/>
          <pc:sldLayoutMkLst>
            <pc:docMk/>
            <pc:sldMasterMk cId="366389822" sldId="2147483940"/>
            <pc:sldLayoutMk cId="702966784" sldId="2147483934"/>
          </pc:sldLayoutMkLst>
        </pc:sldLayoutChg>
        <pc:sldLayoutChg chg="add del">
          <pc:chgData name="Camilla Cselenyi" userId="85641a7c-0221-4885-ae6c-bdf54a064da6" providerId="ADAL" clId="{07550D20-496B-40A4-9644-C9210437D04B}" dt="2023-10-17T08:03:37.848" v="281" actId="26606"/>
          <pc:sldLayoutMkLst>
            <pc:docMk/>
            <pc:sldMasterMk cId="366389822" sldId="2147483940"/>
            <pc:sldLayoutMk cId="1993319183" sldId="2147483935"/>
          </pc:sldLayoutMkLst>
        </pc:sldLayoutChg>
        <pc:sldLayoutChg chg="add del">
          <pc:chgData name="Camilla Cselenyi" userId="85641a7c-0221-4885-ae6c-bdf54a064da6" providerId="ADAL" clId="{07550D20-496B-40A4-9644-C9210437D04B}" dt="2023-10-17T08:03:37.848" v="281" actId="26606"/>
          <pc:sldLayoutMkLst>
            <pc:docMk/>
            <pc:sldMasterMk cId="366389822" sldId="2147483940"/>
            <pc:sldLayoutMk cId="1777926277" sldId="2147483936"/>
          </pc:sldLayoutMkLst>
        </pc:sldLayoutChg>
        <pc:sldLayoutChg chg="add del">
          <pc:chgData name="Camilla Cselenyi" userId="85641a7c-0221-4885-ae6c-bdf54a064da6" providerId="ADAL" clId="{07550D20-496B-40A4-9644-C9210437D04B}" dt="2023-10-17T08:03:37.848" v="281" actId="26606"/>
          <pc:sldLayoutMkLst>
            <pc:docMk/>
            <pc:sldMasterMk cId="366389822" sldId="2147483940"/>
            <pc:sldLayoutMk cId="677004539" sldId="2147483937"/>
          </pc:sldLayoutMkLst>
        </pc:sldLayoutChg>
        <pc:sldLayoutChg chg="add del">
          <pc:chgData name="Camilla Cselenyi" userId="85641a7c-0221-4885-ae6c-bdf54a064da6" providerId="ADAL" clId="{07550D20-496B-40A4-9644-C9210437D04B}" dt="2023-10-17T08:03:37.848" v="281" actId="26606"/>
          <pc:sldLayoutMkLst>
            <pc:docMk/>
            <pc:sldMasterMk cId="366389822" sldId="2147483940"/>
            <pc:sldLayoutMk cId="2000026991" sldId="2147483938"/>
          </pc:sldLayoutMkLst>
        </pc:sldLayoutChg>
        <pc:sldLayoutChg chg="add del">
          <pc:chgData name="Camilla Cselenyi" userId="85641a7c-0221-4885-ae6c-bdf54a064da6" providerId="ADAL" clId="{07550D20-496B-40A4-9644-C9210437D04B}" dt="2023-10-17T08:03:37.848" v="281" actId="26606"/>
          <pc:sldLayoutMkLst>
            <pc:docMk/>
            <pc:sldMasterMk cId="366389822" sldId="2147483940"/>
            <pc:sldLayoutMk cId="3543185916" sldId="2147483939"/>
          </pc:sldLayoutMkLst>
        </pc:sldLayoutChg>
      </pc:sldMasterChg>
      <pc:sldMasterChg chg="add del addSldLayout delSldLayout">
        <pc:chgData name="Camilla Cselenyi" userId="85641a7c-0221-4885-ae6c-bdf54a064da6" providerId="ADAL" clId="{07550D20-496B-40A4-9644-C9210437D04B}" dt="2023-10-17T08:03:25.822" v="279" actId="26606"/>
        <pc:sldMasterMkLst>
          <pc:docMk/>
          <pc:sldMasterMk cId="592681962" sldId="2147483940"/>
        </pc:sldMasterMkLst>
        <pc:sldLayoutChg chg="add del">
          <pc:chgData name="Camilla Cselenyi" userId="85641a7c-0221-4885-ae6c-bdf54a064da6" providerId="ADAL" clId="{07550D20-496B-40A4-9644-C9210437D04B}" dt="2023-10-17T08:03:25.822" v="279" actId="26606"/>
          <pc:sldLayoutMkLst>
            <pc:docMk/>
            <pc:sldMasterMk cId="592681962" sldId="2147483940"/>
            <pc:sldLayoutMk cId="3938178816" sldId="2147483929"/>
          </pc:sldLayoutMkLst>
        </pc:sldLayoutChg>
        <pc:sldLayoutChg chg="add del">
          <pc:chgData name="Camilla Cselenyi" userId="85641a7c-0221-4885-ae6c-bdf54a064da6" providerId="ADAL" clId="{07550D20-496B-40A4-9644-C9210437D04B}" dt="2023-10-17T08:03:25.822" v="279" actId="26606"/>
          <pc:sldLayoutMkLst>
            <pc:docMk/>
            <pc:sldMasterMk cId="592681962" sldId="2147483940"/>
            <pc:sldLayoutMk cId="1156765908" sldId="2147483930"/>
          </pc:sldLayoutMkLst>
        </pc:sldLayoutChg>
        <pc:sldLayoutChg chg="add del">
          <pc:chgData name="Camilla Cselenyi" userId="85641a7c-0221-4885-ae6c-bdf54a064da6" providerId="ADAL" clId="{07550D20-496B-40A4-9644-C9210437D04B}" dt="2023-10-17T08:03:25.822" v="279" actId="26606"/>
          <pc:sldLayoutMkLst>
            <pc:docMk/>
            <pc:sldMasterMk cId="592681962" sldId="2147483940"/>
            <pc:sldLayoutMk cId="871167708" sldId="2147483931"/>
          </pc:sldLayoutMkLst>
        </pc:sldLayoutChg>
        <pc:sldLayoutChg chg="add del">
          <pc:chgData name="Camilla Cselenyi" userId="85641a7c-0221-4885-ae6c-bdf54a064da6" providerId="ADAL" clId="{07550D20-496B-40A4-9644-C9210437D04B}" dt="2023-10-17T08:03:25.822" v="279" actId="26606"/>
          <pc:sldLayoutMkLst>
            <pc:docMk/>
            <pc:sldMasterMk cId="592681962" sldId="2147483940"/>
            <pc:sldLayoutMk cId="2429819538" sldId="2147483932"/>
          </pc:sldLayoutMkLst>
        </pc:sldLayoutChg>
        <pc:sldLayoutChg chg="add del">
          <pc:chgData name="Camilla Cselenyi" userId="85641a7c-0221-4885-ae6c-bdf54a064da6" providerId="ADAL" clId="{07550D20-496B-40A4-9644-C9210437D04B}" dt="2023-10-17T08:03:25.822" v="279" actId="26606"/>
          <pc:sldLayoutMkLst>
            <pc:docMk/>
            <pc:sldMasterMk cId="592681962" sldId="2147483940"/>
            <pc:sldLayoutMk cId="3893426904" sldId="2147483933"/>
          </pc:sldLayoutMkLst>
        </pc:sldLayoutChg>
        <pc:sldLayoutChg chg="add del">
          <pc:chgData name="Camilla Cselenyi" userId="85641a7c-0221-4885-ae6c-bdf54a064da6" providerId="ADAL" clId="{07550D20-496B-40A4-9644-C9210437D04B}" dt="2023-10-17T08:03:25.822" v="279" actId="26606"/>
          <pc:sldLayoutMkLst>
            <pc:docMk/>
            <pc:sldMasterMk cId="592681962" sldId="2147483940"/>
            <pc:sldLayoutMk cId="2576738535" sldId="2147483934"/>
          </pc:sldLayoutMkLst>
        </pc:sldLayoutChg>
        <pc:sldLayoutChg chg="add del">
          <pc:chgData name="Camilla Cselenyi" userId="85641a7c-0221-4885-ae6c-bdf54a064da6" providerId="ADAL" clId="{07550D20-496B-40A4-9644-C9210437D04B}" dt="2023-10-17T08:03:25.822" v="279" actId="26606"/>
          <pc:sldLayoutMkLst>
            <pc:docMk/>
            <pc:sldMasterMk cId="592681962" sldId="2147483940"/>
            <pc:sldLayoutMk cId="120207173" sldId="2147483935"/>
          </pc:sldLayoutMkLst>
        </pc:sldLayoutChg>
        <pc:sldLayoutChg chg="add del">
          <pc:chgData name="Camilla Cselenyi" userId="85641a7c-0221-4885-ae6c-bdf54a064da6" providerId="ADAL" clId="{07550D20-496B-40A4-9644-C9210437D04B}" dt="2023-10-17T08:03:25.822" v="279" actId="26606"/>
          <pc:sldLayoutMkLst>
            <pc:docMk/>
            <pc:sldMasterMk cId="592681962" sldId="2147483940"/>
            <pc:sldLayoutMk cId="504730022" sldId="2147483936"/>
          </pc:sldLayoutMkLst>
        </pc:sldLayoutChg>
        <pc:sldLayoutChg chg="add del">
          <pc:chgData name="Camilla Cselenyi" userId="85641a7c-0221-4885-ae6c-bdf54a064da6" providerId="ADAL" clId="{07550D20-496B-40A4-9644-C9210437D04B}" dt="2023-10-17T08:03:25.822" v="279" actId="26606"/>
          <pc:sldLayoutMkLst>
            <pc:docMk/>
            <pc:sldMasterMk cId="592681962" sldId="2147483940"/>
            <pc:sldLayoutMk cId="3248112187" sldId="2147483937"/>
          </pc:sldLayoutMkLst>
        </pc:sldLayoutChg>
        <pc:sldLayoutChg chg="add del">
          <pc:chgData name="Camilla Cselenyi" userId="85641a7c-0221-4885-ae6c-bdf54a064da6" providerId="ADAL" clId="{07550D20-496B-40A4-9644-C9210437D04B}" dt="2023-10-17T08:03:25.822" v="279" actId="26606"/>
          <pc:sldLayoutMkLst>
            <pc:docMk/>
            <pc:sldMasterMk cId="592681962" sldId="2147483940"/>
            <pc:sldLayoutMk cId="1927191963" sldId="2147483938"/>
          </pc:sldLayoutMkLst>
        </pc:sldLayoutChg>
        <pc:sldLayoutChg chg="add del">
          <pc:chgData name="Camilla Cselenyi" userId="85641a7c-0221-4885-ae6c-bdf54a064da6" providerId="ADAL" clId="{07550D20-496B-40A4-9644-C9210437D04B}" dt="2023-10-17T08:03:25.822" v="279" actId="26606"/>
          <pc:sldLayoutMkLst>
            <pc:docMk/>
            <pc:sldMasterMk cId="592681962" sldId="2147483940"/>
            <pc:sldLayoutMk cId="1219919620" sldId="2147483939"/>
          </pc:sldLayoutMkLst>
        </pc:sldLayoutChg>
      </pc:sldMasterChg>
      <pc:sldMasterChg chg="add del addSldLayout delSldLayout">
        <pc:chgData name="Camilla Cselenyi" userId="85641a7c-0221-4885-ae6c-bdf54a064da6" providerId="ADAL" clId="{07550D20-496B-40A4-9644-C9210437D04B}" dt="2023-10-17T07:56:24.394" v="275" actId="26606"/>
        <pc:sldMasterMkLst>
          <pc:docMk/>
          <pc:sldMasterMk cId="2006617953" sldId="2147483940"/>
        </pc:sldMasterMkLst>
        <pc:sldLayoutChg chg="add del">
          <pc:chgData name="Camilla Cselenyi" userId="85641a7c-0221-4885-ae6c-bdf54a064da6" providerId="ADAL" clId="{07550D20-496B-40A4-9644-C9210437D04B}" dt="2023-10-17T07:56:24.394" v="275" actId="26606"/>
          <pc:sldLayoutMkLst>
            <pc:docMk/>
            <pc:sldMasterMk cId="2006617953" sldId="2147483940"/>
            <pc:sldLayoutMk cId="1453818927" sldId="2147483929"/>
          </pc:sldLayoutMkLst>
        </pc:sldLayoutChg>
        <pc:sldLayoutChg chg="add del">
          <pc:chgData name="Camilla Cselenyi" userId="85641a7c-0221-4885-ae6c-bdf54a064da6" providerId="ADAL" clId="{07550D20-496B-40A4-9644-C9210437D04B}" dt="2023-10-17T07:56:24.394" v="275" actId="26606"/>
          <pc:sldLayoutMkLst>
            <pc:docMk/>
            <pc:sldMasterMk cId="2006617953" sldId="2147483940"/>
            <pc:sldLayoutMk cId="1924318308" sldId="2147483930"/>
          </pc:sldLayoutMkLst>
        </pc:sldLayoutChg>
        <pc:sldLayoutChg chg="add del">
          <pc:chgData name="Camilla Cselenyi" userId="85641a7c-0221-4885-ae6c-bdf54a064da6" providerId="ADAL" clId="{07550D20-496B-40A4-9644-C9210437D04B}" dt="2023-10-17T07:56:24.394" v="275" actId="26606"/>
          <pc:sldLayoutMkLst>
            <pc:docMk/>
            <pc:sldMasterMk cId="2006617953" sldId="2147483940"/>
            <pc:sldLayoutMk cId="1426037619" sldId="2147483931"/>
          </pc:sldLayoutMkLst>
        </pc:sldLayoutChg>
        <pc:sldLayoutChg chg="add del">
          <pc:chgData name="Camilla Cselenyi" userId="85641a7c-0221-4885-ae6c-bdf54a064da6" providerId="ADAL" clId="{07550D20-496B-40A4-9644-C9210437D04B}" dt="2023-10-17T07:56:24.394" v="275" actId="26606"/>
          <pc:sldLayoutMkLst>
            <pc:docMk/>
            <pc:sldMasterMk cId="2006617953" sldId="2147483940"/>
            <pc:sldLayoutMk cId="3276952253" sldId="2147483932"/>
          </pc:sldLayoutMkLst>
        </pc:sldLayoutChg>
        <pc:sldLayoutChg chg="add del">
          <pc:chgData name="Camilla Cselenyi" userId="85641a7c-0221-4885-ae6c-bdf54a064da6" providerId="ADAL" clId="{07550D20-496B-40A4-9644-C9210437D04B}" dt="2023-10-17T07:56:24.394" v="275" actId="26606"/>
          <pc:sldLayoutMkLst>
            <pc:docMk/>
            <pc:sldMasterMk cId="2006617953" sldId="2147483940"/>
            <pc:sldLayoutMk cId="1933477632" sldId="2147483933"/>
          </pc:sldLayoutMkLst>
        </pc:sldLayoutChg>
        <pc:sldLayoutChg chg="add del">
          <pc:chgData name="Camilla Cselenyi" userId="85641a7c-0221-4885-ae6c-bdf54a064da6" providerId="ADAL" clId="{07550D20-496B-40A4-9644-C9210437D04B}" dt="2023-10-17T07:56:24.394" v="275" actId="26606"/>
          <pc:sldLayoutMkLst>
            <pc:docMk/>
            <pc:sldMasterMk cId="2006617953" sldId="2147483940"/>
            <pc:sldLayoutMk cId="786515499" sldId="2147483934"/>
          </pc:sldLayoutMkLst>
        </pc:sldLayoutChg>
        <pc:sldLayoutChg chg="add del">
          <pc:chgData name="Camilla Cselenyi" userId="85641a7c-0221-4885-ae6c-bdf54a064da6" providerId="ADAL" clId="{07550D20-496B-40A4-9644-C9210437D04B}" dt="2023-10-17T07:56:24.394" v="275" actId="26606"/>
          <pc:sldLayoutMkLst>
            <pc:docMk/>
            <pc:sldMasterMk cId="2006617953" sldId="2147483940"/>
            <pc:sldLayoutMk cId="3151883138" sldId="2147483935"/>
          </pc:sldLayoutMkLst>
        </pc:sldLayoutChg>
        <pc:sldLayoutChg chg="add del">
          <pc:chgData name="Camilla Cselenyi" userId="85641a7c-0221-4885-ae6c-bdf54a064da6" providerId="ADAL" clId="{07550D20-496B-40A4-9644-C9210437D04B}" dt="2023-10-17T07:56:24.394" v="275" actId="26606"/>
          <pc:sldLayoutMkLst>
            <pc:docMk/>
            <pc:sldMasterMk cId="2006617953" sldId="2147483940"/>
            <pc:sldLayoutMk cId="4057625799" sldId="2147483936"/>
          </pc:sldLayoutMkLst>
        </pc:sldLayoutChg>
        <pc:sldLayoutChg chg="add del">
          <pc:chgData name="Camilla Cselenyi" userId="85641a7c-0221-4885-ae6c-bdf54a064da6" providerId="ADAL" clId="{07550D20-496B-40A4-9644-C9210437D04B}" dt="2023-10-17T07:56:24.394" v="275" actId="26606"/>
          <pc:sldLayoutMkLst>
            <pc:docMk/>
            <pc:sldMasterMk cId="2006617953" sldId="2147483940"/>
            <pc:sldLayoutMk cId="1215409482" sldId="2147483937"/>
          </pc:sldLayoutMkLst>
        </pc:sldLayoutChg>
        <pc:sldLayoutChg chg="add del">
          <pc:chgData name="Camilla Cselenyi" userId="85641a7c-0221-4885-ae6c-bdf54a064da6" providerId="ADAL" clId="{07550D20-496B-40A4-9644-C9210437D04B}" dt="2023-10-17T07:56:24.394" v="275" actId="26606"/>
          <pc:sldLayoutMkLst>
            <pc:docMk/>
            <pc:sldMasterMk cId="2006617953" sldId="2147483940"/>
            <pc:sldLayoutMk cId="621711040" sldId="2147483938"/>
          </pc:sldLayoutMkLst>
        </pc:sldLayoutChg>
        <pc:sldLayoutChg chg="add del">
          <pc:chgData name="Camilla Cselenyi" userId="85641a7c-0221-4885-ae6c-bdf54a064da6" providerId="ADAL" clId="{07550D20-496B-40A4-9644-C9210437D04B}" dt="2023-10-17T07:56:24.394" v="275" actId="26606"/>
          <pc:sldLayoutMkLst>
            <pc:docMk/>
            <pc:sldMasterMk cId="2006617953" sldId="2147483940"/>
            <pc:sldLayoutMk cId="1111277698" sldId="2147483939"/>
          </pc:sldLayoutMkLst>
        </pc:sldLayoutChg>
      </pc:sldMasterChg>
      <pc:sldMasterChg chg="add del addSldLayout delSldLayout">
        <pc:chgData name="Camilla Cselenyi" userId="85641a7c-0221-4885-ae6c-bdf54a064da6" providerId="ADAL" clId="{07550D20-496B-40A4-9644-C9210437D04B}" dt="2023-10-17T07:56:02.464" v="267" actId="26606"/>
        <pc:sldMasterMkLst>
          <pc:docMk/>
          <pc:sldMasterMk cId="2900508859" sldId="2147483940"/>
        </pc:sldMasterMkLst>
        <pc:sldLayoutChg chg="add del">
          <pc:chgData name="Camilla Cselenyi" userId="85641a7c-0221-4885-ae6c-bdf54a064da6" providerId="ADAL" clId="{07550D20-496B-40A4-9644-C9210437D04B}" dt="2023-10-17T07:56:02.464" v="267" actId="26606"/>
          <pc:sldLayoutMkLst>
            <pc:docMk/>
            <pc:sldMasterMk cId="2900508859" sldId="2147483940"/>
            <pc:sldLayoutMk cId="3802350123" sldId="2147483929"/>
          </pc:sldLayoutMkLst>
        </pc:sldLayoutChg>
        <pc:sldLayoutChg chg="add del">
          <pc:chgData name="Camilla Cselenyi" userId="85641a7c-0221-4885-ae6c-bdf54a064da6" providerId="ADAL" clId="{07550D20-496B-40A4-9644-C9210437D04B}" dt="2023-10-17T07:56:02.464" v="267" actId="26606"/>
          <pc:sldLayoutMkLst>
            <pc:docMk/>
            <pc:sldMasterMk cId="2900508859" sldId="2147483940"/>
            <pc:sldLayoutMk cId="1329335493" sldId="2147483930"/>
          </pc:sldLayoutMkLst>
        </pc:sldLayoutChg>
        <pc:sldLayoutChg chg="add del">
          <pc:chgData name="Camilla Cselenyi" userId="85641a7c-0221-4885-ae6c-bdf54a064da6" providerId="ADAL" clId="{07550D20-496B-40A4-9644-C9210437D04B}" dt="2023-10-17T07:56:02.464" v="267" actId="26606"/>
          <pc:sldLayoutMkLst>
            <pc:docMk/>
            <pc:sldMasterMk cId="2900508859" sldId="2147483940"/>
            <pc:sldLayoutMk cId="423803026" sldId="2147483931"/>
          </pc:sldLayoutMkLst>
        </pc:sldLayoutChg>
        <pc:sldLayoutChg chg="add del">
          <pc:chgData name="Camilla Cselenyi" userId="85641a7c-0221-4885-ae6c-bdf54a064da6" providerId="ADAL" clId="{07550D20-496B-40A4-9644-C9210437D04B}" dt="2023-10-17T07:56:02.464" v="267" actId="26606"/>
          <pc:sldLayoutMkLst>
            <pc:docMk/>
            <pc:sldMasterMk cId="2900508859" sldId="2147483940"/>
            <pc:sldLayoutMk cId="3866778966" sldId="2147483932"/>
          </pc:sldLayoutMkLst>
        </pc:sldLayoutChg>
        <pc:sldLayoutChg chg="add del">
          <pc:chgData name="Camilla Cselenyi" userId="85641a7c-0221-4885-ae6c-bdf54a064da6" providerId="ADAL" clId="{07550D20-496B-40A4-9644-C9210437D04B}" dt="2023-10-17T07:56:02.464" v="267" actId="26606"/>
          <pc:sldLayoutMkLst>
            <pc:docMk/>
            <pc:sldMasterMk cId="2900508859" sldId="2147483940"/>
            <pc:sldLayoutMk cId="3663357515" sldId="2147483933"/>
          </pc:sldLayoutMkLst>
        </pc:sldLayoutChg>
        <pc:sldLayoutChg chg="add del">
          <pc:chgData name="Camilla Cselenyi" userId="85641a7c-0221-4885-ae6c-bdf54a064da6" providerId="ADAL" clId="{07550D20-496B-40A4-9644-C9210437D04B}" dt="2023-10-17T07:56:02.464" v="267" actId="26606"/>
          <pc:sldLayoutMkLst>
            <pc:docMk/>
            <pc:sldMasterMk cId="2900508859" sldId="2147483940"/>
            <pc:sldLayoutMk cId="2311270498" sldId="2147483934"/>
          </pc:sldLayoutMkLst>
        </pc:sldLayoutChg>
        <pc:sldLayoutChg chg="add del">
          <pc:chgData name="Camilla Cselenyi" userId="85641a7c-0221-4885-ae6c-bdf54a064da6" providerId="ADAL" clId="{07550D20-496B-40A4-9644-C9210437D04B}" dt="2023-10-17T07:56:02.464" v="267" actId="26606"/>
          <pc:sldLayoutMkLst>
            <pc:docMk/>
            <pc:sldMasterMk cId="2900508859" sldId="2147483940"/>
            <pc:sldLayoutMk cId="4143215962" sldId="2147483935"/>
          </pc:sldLayoutMkLst>
        </pc:sldLayoutChg>
        <pc:sldLayoutChg chg="add del">
          <pc:chgData name="Camilla Cselenyi" userId="85641a7c-0221-4885-ae6c-bdf54a064da6" providerId="ADAL" clId="{07550D20-496B-40A4-9644-C9210437D04B}" dt="2023-10-17T07:56:02.464" v="267" actId="26606"/>
          <pc:sldLayoutMkLst>
            <pc:docMk/>
            <pc:sldMasterMk cId="2900508859" sldId="2147483940"/>
            <pc:sldLayoutMk cId="1273008066" sldId="2147483936"/>
          </pc:sldLayoutMkLst>
        </pc:sldLayoutChg>
        <pc:sldLayoutChg chg="add del">
          <pc:chgData name="Camilla Cselenyi" userId="85641a7c-0221-4885-ae6c-bdf54a064da6" providerId="ADAL" clId="{07550D20-496B-40A4-9644-C9210437D04B}" dt="2023-10-17T07:56:02.464" v="267" actId="26606"/>
          <pc:sldLayoutMkLst>
            <pc:docMk/>
            <pc:sldMasterMk cId="2900508859" sldId="2147483940"/>
            <pc:sldLayoutMk cId="847608432" sldId="2147483937"/>
          </pc:sldLayoutMkLst>
        </pc:sldLayoutChg>
        <pc:sldLayoutChg chg="add del">
          <pc:chgData name="Camilla Cselenyi" userId="85641a7c-0221-4885-ae6c-bdf54a064da6" providerId="ADAL" clId="{07550D20-496B-40A4-9644-C9210437D04B}" dt="2023-10-17T07:56:02.464" v="267" actId="26606"/>
          <pc:sldLayoutMkLst>
            <pc:docMk/>
            <pc:sldMasterMk cId="2900508859" sldId="2147483940"/>
            <pc:sldLayoutMk cId="591405239" sldId="2147483938"/>
          </pc:sldLayoutMkLst>
        </pc:sldLayoutChg>
        <pc:sldLayoutChg chg="add del">
          <pc:chgData name="Camilla Cselenyi" userId="85641a7c-0221-4885-ae6c-bdf54a064da6" providerId="ADAL" clId="{07550D20-496B-40A4-9644-C9210437D04B}" dt="2023-10-17T07:56:02.464" v="267" actId="26606"/>
          <pc:sldLayoutMkLst>
            <pc:docMk/>
            <pc:sldMasterMk cId="2900508859" sldId="2147483940"/>
            <pc:sldLayoutMk cId="3384479966" sldId="2147483939"/>
          </pc:sldLayoutMkLst>
        </pc:sldLayoutChg>
      </pc:sldMasterChg>
      <pc:sldMasterChg chg="add del addSldLayout delSldLayout">
        <pc:chgData name="Camilla Cselenyi" userId="85641a7c-0221-4885-ae6c-bdf54a064da6" providerId="ADAL" clId="{07550D20-496B-40A4-9644-C9210437D04B}" dt="2023-10-17T07:55:41.882" v="261" actId="26606"/>
        <pc:sldMasterMkLst>
          <pc:docMk/>
          <pc:sldMasterMk cId="3684808830" sldId="2147483943"/>
        </pc:sldMasterMkLst>
        <pc:sldLayoutChg chg="add del">
          <pc:chgData name="Camilla Cselenyi" userId="85641a7c-0221-4885-ae6c-bdf54a064da6" providerId="ADAL" clId="{07550D20-496B-40A4-9644-C9210437D04B}" dt="2023-10-17T07:55:41.882" v="261" actId="26606"/>
          <pc:sldLayoutMkLst>
            <pc:docMk/>
            <pc:sldMasterMk cId="3684808830" sldId="2147483943"/>
            <pc:sldLayoutMk cId="3064117110" sldId="2147483932"/>
          </pc:sldLayoutMkLst>
        </pc:sldLayoutChg>
        <pc:sldLayoutChg chg="add del">
          <pc:chgData name="Camilla Cselenyi" userId="85641a7c-0221-4885-ae6c-bdf54a064da6" providerId="ADAL" clId="{07550D20-496B-40A4-9644-C9210437D04B}" dt="2023-10-17T07:55:41.882" v="261" actId="26606"/>
          <pc:sldLayoutMkLst>
            <pc:docMk/>
            <pc:sldMasterMk cId="3684808830" sldId="2147483943"/>
            <pc:sldLayoutMk cId="255015234" sldId="2147483933"/>
          </pc:sldLayoutMkLst>
        </pc:sldLayoutChg>
        <pc:sldLayoutChg chg="add del">
          <pc:chgData name="Camilla Cselenyi" userId="85641a7c-0221-4885-ae6c-bdf54a064da6" providerId="ADAL" clId="{07550D20-496B-40A4-9644-C9210437D04B}" dt="2023-10-17T07:55:41.882" v="261" actId="26606"/>
          <pc:sldLayoutMkLst>
            <pc:docMk/>
            <pc:sldMasterMk cId="3684808830" sldId="2147483943"/>
            <pc:sldLayoutMk cId="204757591" sldId="2147483934"/>
          </pc:sldLayoutMkLst>
        </pc:sldLayoutChg>
        <pc:sldLayoutChg chg="add del">
          <pc:chgData name="Camilla Cselenyi" userId="85641a7c-0221-4885-ae6c-bdf54a064da6" providerId="ADAL" clId="{07550D20-496B-40A4-9644-C9210437D04B}" dt="2023-10-17T07:55:41.882" v="261" actId="26606"/>
          <pc:sldLayoutMkLst>
            <pc:docMk/>
            <pc:sldMasterMk cId="3684808830" sldId="2147483943"/>
            <pc:sldLayoutMk cId="110016929" sldId="2147483935"/>
          </pc:sldLayoutMkLst>
        </pc:sldLayoutChg>
        <pc:sldLayoutChg chg="add del">
          <pc:chgData name="Camilla Cselenyi" userId="85641a7c-0221-4885-ae6c-bdf54a064da6" providerId="ADAL" clId="{07550D20-496B-40A4-9644-C9210437D04B}" dt="2023-10-17T07:55:41.882" v="261" actId="26606"/>
          <pc:sldLayoutMkLst>
            <pc:docMk/>
            <pc:sldMasterMk cId="3684808830" sldId="2147483943"/>
            <pc:sldLayoutMk cId="1723342661" sldId="2147483936"/>
          </pc:sldLayoutMkLst>
        </pc:sldLayoutChg>
        <pc:sldLayoutChg chg="add del">
          <pc:chgData name="Camilla Cselenyi" userId="85641a7c-0221-4885-ae6c-bdf54a064da6" providerId="ADAL" clId="{07550D20-496B-40A4-9644-C9210437D04B}" dt="2023-10-17T07:55:41.882" v="261" actId="26606"/>
          <pc:sldLayoutMkLst>
            <pc:docMk/>
            <pc:sldMasterMk cId="3684808830" sldId="2147483943"/>
            <pc:sldLayoutMk cId="2468059318" sldId="2147483937"/>
          </pc:sldLayoutMkLst>
        </pc:sldLayoutChg>
        <pc:sldLayoutChg chg="add del">
          <pc:chgData name="Camilla Cselenyi" userId="85641a7c-0221-4885-ae6c-bdf54a064da6" providerId="ADAL" clId="{07550D20-496B-40A4-9644-C9210437D04B}" dt="2023-10-17T07:55:41.882" v="261" actId="26606"/>
          <pc:sldLayoutMkLst>
            <pc:docMk/>
            <pc:sldMasterMk cId="3684808830" sldId="2147483943"/>
            <pc:sldLayoutMk cId="1850095362" sldId="2147483938"/>
          </pc:sldLayoutMkLst>
        </pc:sldLayoutChg>
        <pc:sldLayoutChg chg="add del">
          <pc:chgData name="Camilla Cselenyi" userId="85641a7c-0221-4885-ae6c-bdf54a064da6" providerId="ADAL" clId="{07550D20-496B-40A4-9644-C9210437D04B}" dt="2023-10-17T07:55:41.882" v="261" actId="26606"/>
          <pc:sldLayoutMkLst>
            <pc:docMk/>
            <pc:sldMasterMk cId="3684808830" sldId="2147483943"/>
            <pc:sldLayoutMk cId="2608905748" sldId="2147483939"/>
          </pc:sldLayoutMkLst>
        </pc:sldLayoutChg>
        <pc:sldLayoutChg chg="add del">
          <pc:chgData name="Camilla Cselenyi" userId="85641a7c-0221-4885-ae6c-bdf54a064da6" providerId="ADAL" clId="{07550D20-496B-40A4-9644-C9210437D04B}" dt="2023-10-17T07:55:41.882" v="261" actId="26606"/>
          <pc:sldLayoutMkLst>
            <pc:docMk/>
            <pc:sldMasterMk cId="3684808830" sldId="2147483943"/>
            <pc:sldLayoutMk cId="2477211700" sldId="2147483940"/>
          </pc:sldLayoutMkLst>
        </pc:sldLayoutChg>
        <pc:sldLayoutChg chg="add del">
          <pc:chgData name="Camilla Cselenyi" userId="85641a7c-0221-4885-ae6c-bdf54a064da6" providerId="ADAL" clId="{07550D20-496B-40A4-9644-C9210437D04B}" dt="2023-10-17T07:55:41.882" v="261" actId="26606"/>
          <pc:sldLayoutMkLst>
            <pc:docMk/>
            <pc:sldMasterMk cId="3684808830" sldId="2147483943"/>
            <pc:sldLayoutMk cId="947221845" sldId="2147483941"/>
          </pc:sldLayoutMkLst>
        </pc:sldLayoutChg>
        <pc:sldLayoutChg chg="add del">
          <pc:chgData name="Camilla Cselenyi" userId="85641a7c-0221-4885-ae6c-bdf54a064da6" providerId="ADAL" clId="{07550D20-496B-40A4-9644-C9210437D04B}" dt="2023-10-17T07:55:41.882" v="261" actId="26606"/>
          <pc:sldLayoutMkLst>
            <pc:docMk/>
            <pc:sldMasterMk cId="3684808830" sldId="2147483943"/>
            <pc:sldLayoutMk cId="2567948930" sldId="2147483942"/>
          </pc:sldLayoutMkLst>
        </pc:sldLayoutChg>
      </pc:sldMasterChg>
      <pc:sldMasterChg chg="add del addSldLayout delSldLayout">
        <pc:chgData name="Camilla Cselenyi" userId="85641a7c-0221-4885-ae6c-bdf54a064da6" providerId="ADAL" clId="{07550D20-496B-40A4-9644-C9210437D04B}" dt="2023-10-17T08:03:49.079" v="286" actId="26606"/>
        <pc:sldMasterMkLst>
          <pc:docMk/>
          <pc:sldMasterMk cId="286454347" sldId="2147483953"/>
        </pc:sldMasterMkLst>
        <pc:sldLayoutChg chg="add del">
          <pc:chgData name="Camilla Cselenyi" userId="85641a7c-0221-4885-ae6c-bdf54a064da6" providerId="ADAL" clId="{07550D20-496B-40A4-9644-C9210437D04B}" dt="2023-10-17T08:03:49.079" v="286" actId="26606"/>
          <pc:sldLayoutMkLst>
            <pc:docMk/>
            <pc:sldMasterMk cId="286454347" sldId="2147483953"/>
            <pc:sldLayoutMk cId="911647581" sldId="2147483942"/>
          </pc:sldLayoutMkLst>
        </pc:sldLayoutChg>
        <pc:sldLayoutChg chg="add del">
          <pc:chgData name="Camilla Cselenyi" userId="85641a7c-0221-4885-ae6c-bdf54a064da6" providerId="ADAL" clId="{07550D20-496B-40A4-9644-C9210437D04B}" dt="2023-10-17T08:03:49.079" v="286" actId="26606"/>
          <pc:sldLayoutMkLst>
            <pc:docMk/>
            <pc:sldMasterMk cId="286454347" sldId="2147483953"/>
            <pc:sldLayoutMk cId="1341145049" sldId="2147483943"/>
          </pc:sldLayoutMkLst>
        </pc:sldLayoutChg>
        <pc:sldLayoutChg chg="add del">
          <pc:chgData name="Camilla Cselenyi" userId="85641a7c-0221-4885-ae6c-bdf54a064da6" providerId="ADAL" clId="{07550D20-496B-40A4-9644-C9210437D04B}" dt="2023-10-17T08:03:49.079" v="286" actId="26606"/>
          <pc:sldLayoutMkLst>
            <pc:docMk/>
            <pc:sldMasterMk cId="286454347" sldId="2147483953"/>
            <pc:sldLayoutMk cId="4027351398" sldId="2147483944"/>
          </pc:sldLayoutMkLst>
        </pc:sldLayoutChg>
        <pc:sldLayoutChg chg="add del">
          <pc:chgData name="Camilla Cselenyi" userId="85641a7c-0221-4885-ae6c-bdf54a064da6" providerId="ADAL" clId="{07550D20-496B-40A4-9644-C9210437D04B}" dt="2023-10-17T08:03:49.079" v="286" actId="26606"/>
          <pc:sldLayoutMkLst>
            <pc:docMk/>
            <pc:sldMasterMk cId="286454347" sldId="2147483953"/>
            <pc:sldLayoutMk cId="1982774833" sldId="2147483945"/>
          </pc:sldLayoutMkLst>
        </pc:sldLayoutChg>
        <pc:sldLayoutChg chg="add del">
          <pc:chgData name="Camilla Cselenyi" userId="85641a7c-0221-4885-ae6c-bdf54a064da6" providerId="ADAL" clId="{07550D20-496B-40A4-9644-C9210437D04B}" dt="2023-10-17T08:03:49.079" v="286" actId="26606"/>
          <pc:sldLayoutMkLst>
            <pc:docMk/>
            <pc:sldMasterMk cId="286454347" sldId="2147483953"/>
            <pc:sldLayoutMk cId="4244201492" sldId="2147483946"/>
          </pc:sldLayoutMkLst>
        </pc:sldLayoutChg>
        <pc:sldLayoutChg chg="add del">
          <pc:chgData name="Camilla Cselenyi" userId="85641a7c-0221-4885-ae6c-bdf54a064da6" providerId="ADAL" clId="{07550D20-496B-40A4-9644-C9210437D04B}" dt="2023-10-17T08:03:49.079" v="286" actId="26606"/>
          <pc:sldLayoutMkLst>
            <pc:docMk/>
            <pc:sldMasterMk cId="286454347" sldId="2147483953"/>
            <pc:sldLayoutMk cId="2929675061" sldId="2147483947"/>
          </pc:sldLayoutMkLst>
        </pc:sldLayoutChg>
        <pc:sldLayoutChg chg="add del">
          <pc:chgData name="Camilla Cselenyi" userId="85641a7c-0221-4885-ae6c-bdf54a064da6" providerId="ADAL" clId="{07550D20-496B-40A4-9644-C9210437D04B}" dt="2023-10-17T08:03:49.079" v="286" actId="26606"/>
          <pc:sldLayoutMkLst>
            <pc:docMk/>
            <pc:sldMasterMk cId="286454347" sldId="2147483953"/>
            <pc:sldLayoutMk cId="927567561" sldId="2147483948"/>
          </pc:sldLayoutMkLst>
        </pc:sldLayoutChg>
        <pc:sldLayoutChg chg="add del">
          <pc:chgData name="Camilla Cselenyi" userId="85641a7c-0221-4885-ae6c-bdf54a064da6" providerId="ADAL" clId="{07550D20-496B-40A4-9644-C9210437D04B}" dt="2023-10-17T08:03:49.079" v="286" actId="26606"/>
          <pc:sldLayoutMkLst>
            <pc:docMk/>
            <pc:sldMasterMk cId="286454347" sldId="2147483953"/>
            <pc:sldLayoutMk cId="2355087272" sldId="2147483949"/>
          </pc:sldLayoutMkLst>
        </pc:sldLayoutChg>
        <pc:sldLayoutChg chg="add del">
          <pc:chgData name="Camilla Cselenyi" userId="85641a7c-0221-4885-ae6c-bdf54a064da6" providerId="ADAL" clId="{07550D20-496B-40A4-9644-C9210437D04B}" dt="2023-10-17T08:03:49.079" v="286" actId="26606"/>
          <pc:sldLayoutMkLst>
            <pc:docMk/>
            <pc:sldMasterMk cId="286454347" sldId="2147483953"/>
            <pc:sldLayoutMk cId="587928269" sldId="2147483950"/>
          </pc:sldLayoutMkLst>
        </pc:sldLayoutChg>
        <pc:sldLayoutChg chg="add del">
          <pc:chgData name="Camilla Cselenyi" userId="85641a7c-0221-4885-ae6c-bdf54a064da6" providerId="ADAL" clId="{07550D20-496B-40A4-9644-C9210437D04B}" dt="2023-10-17T08:03:49.079" v="286" actId="26606"/>
          <pc:sldLayoutMkLst>
            <pc:docMk/>
            <pc:sldMasterMk cId="286454347" sldId="2147483953"/>
            <pc:sldLayoutMk cId="2829729344" sldId="2147483951"/>
          </pc:sldLayoutMkLst>
        </pc:sldLayoutChg>
        <pc:sldLayoutChg chg="add del">
          <pc:chgData name="Camilla Cselenyi" userId="85641a7c-0221-4885-ae6c-bdf54a064da6" providerId="ADAL" clId="{07550D20-496B-40A4-9644-C9210437D04B}" dt="2023-10-17T08:03:49.079" v="286" actId="26606"/>
          <pc:sldLayoutMkLst>
            <pc:docMk/>
            <pc:sldMasterMk cId="286454347" sldId="2147483953"/>
            <pc:sldLayoutMk cId="221313027" sldId="2147483952"/>
          </pc:sldLayoutMkLst>
        </pc:sldLayoutChg>
      </pc:sldMasterChg>
      <pc:sldMasterChg chg="add del addSldLayout delSldLayout">
        <pc:chgData name="Camilla Cselenyi" userId="85641a7c-0221-4885-ae6c-bdf54a064da6" providerId="ADAL" clId="{07550D20-496B-40A4-9644-C9210437D04B}" dt="2023-10-17T07:50:54.283" v="207" actId="26606"/>
        <pc:sldMasterMkLst>
          <pc:docMk/>
          <pc:sldMasterMk cId="1366348365" sldId="2147483953"/>
        </pc:sldMasterMkLst>
        <pc:sldLayoutChg chg="add del">
          <pc:chgData name="Camilla Cselenyi" userId="85641a7c-0221-4885-ae6c-bdf54a064da6" providerId="ADAL" clId="{07550D20-496B-40A4-9644-C9210437D04B}" dt="2023-10-17T07:50:54.283" v="207" actId="26606"/>
          <pc:sldLayoutMkLst>
            <pc:docMk/>
            <pc:sldMasterMk cId="1366348365" sldId="2147483953"/>
            <pc:sldLayoutMk cId="1341491178" sldId="2147483942"/>
          </pc:sldLayoutMkLst>
        </pc:sldLayoutChg>
        <pc:sldLayoutChg chg="add del">
          <pc:chgData name="Camilla Cselenyi" userId="85641a7c-0221-4885-ae6c-bdf54a064da6" providerId="ADAL" clId="{07550D20-496B-40A4-9644-C9210437D04B}" dt="2023-10-17T07:50:54.283" v="207" actId="26606"/>
          <pc:sldLayoutMkLst>
            <pc:docMk/>
            <pc:sldMasterMk cId="1366348365" sldId="2147483953"/>
            <pc:sldLayoutMk cId="3699295950" sldId="2147483943"/>
          </pc:sldLayoutMkLst>
        </pc:sldLayoutChg>
        <pc:sldLayoutChg chg="add del">
          <pc:chgData name="Camilla Cselenyi" userId="85641a7c-0221-4885-ae6c-bdf54a064da6" providerId="ADAL" clId="{07550D20-496B-40A4-9644-C9210437D04B}" dt="2023-10-17T07:50:54.283" v="207" actId="26606"/>
          <pc:sldLayoutMkLst>
            <pc:docMk/>
            <pc:sldMasterMk cId="1366348365" sldId="2147483953"/>
            <pc:sldLayoutMk cId="707665050" sldId="2147483944"/>
          </pc:sldLayoutMkLst>
        </pc:sldLayoutChg>
        <pc:sldLayoutChg chg="add del">
          <pc:chgData name="Camilla Cselenyi" userId="85641a7c-0221-4885-ae6c-bdf54a064da6" providerId="ADAL" clId="{07550D20-496B-40A4-9644-C9210437D04B}" dt="2023-10-17T07:50:54.283" v="207" actId="26606"/>
          <pc:sldLayoutMkLst>
            <pc:docMk/>
            <pc:sldMasterMk cId="1366348365" sldId="2147483953"/>
            <pc:sldLayoutMk cId="2315118590" sldId="2147483945"/>
          </pc:sldLayoutMkLst>
        </pc:sldLayoutChg>
        <pc:sldLayoutChg chg="add del">
          <pc:chgData name="Camilla Cselenyi" userId="85641a7c-0221-4885-ae6c-bdf54a064da6" providerId="ADAL" clId="{07550D20-496B-40A4-9644-C9210437D04B}" dt="2023-10-17T07:50:54.283" v="207" actId="26606"/>
          <pc:sldLayoutMkLst>
            <pc:docMk/>
            <pc:sldMasterMk cId="1366348365" sldId="2147483953"/>
            <pc:sldLayoutMk cId="2751558967" sldId="2147483946"/>
          </pc:sldLayoutMkLst>
        </pc:sldLayoutChg>
        <pc:sldLayoutChg chg="add del">
          <pc:chgData name="Camilla Cselenyi" userId="85641a7c-0221-4885-ae6c-bdf54a064da6" providerId="ADAL" clId="{07550D20-496B-40A4-9644-C9210437D04B}" dt="2023-10-17T07:50:54.283" v="207" actId="26606"/>
          <pc:sldLayoutMkLst>
            <pc:docMk/>
            <pc:sldMasterMk cId="1366348365" sldId="2147483953"/>
            <pc:sldLayoutMk cId="3054427694" sldId="2147483947"/>
          </pc:sldLayoutMkLst>
        </pc:sldLayoutChg>
        <pc:sldLayoutChg chg="add del">
          <pc:chgData name="Camilla Cselenyi" userId="85641a7c-0221-4885-ae6c-bdf54a064da6" providerId="ADAL" clId="{07550D20-496B-40A4-9644-C9210437D04B}" dt="2023-10-17T07:50:54.283" v="207" actId="26606"/>
          <pc:sldLayoutMkLst>
            <pc:docMk/>
            <pc:sldMasterMk cId="1366348365" sldId="2147483953"/>
            <pc:sldLayoutMk cId="3060645325" sldId="2147483948"/>
          </pc:sldLayoutMkLst>
        </pc:sldLayoutChg>
        <pc:sldLayoutChg chg="add del">
          <pc:chgData name="Camilla Cselenyi" userId="85641a7c-0221-4885-ae6c-bdf54a064da6" providerId="ADAL" clId="{07550D20-496B-40A4-9644-C9210437D04B}" dt="2023-10-17T07:50:54.283" v="207" actId="26606"/>
          <pc:sldLayoutMkLst>
            <pc:docMk/>
            <pc:sldMasterMk cId="1366348365" sldId="2147483953"/>
            <pc:sldLayoutMk cId="2224376521" sldId="2147483949"/>
          </pc:sldLayoutMkLst>
        </pc:sldLayoutChg>
        <pc:sldLayoutChg chg="add del">
          <pc:chgData name="Camilla Cselenyi" userId="85641a7c-0221-4885-ae6c-bdf54a064da6" providerId="ADAL" clId="{07550D20-496B-40A4-9644-C9210437D04B}" dt="2023-10-17T07:50:54.283" v="207" actId="26606"/>
          <pc:sldLayoutMkLst>
            <pc:docMk/>
            <pc:sldMasterMk cId="1366348365" sldId="2147483953"/>
            <pc:sldLayoutMk cId="1941883303" sldId="2147483950"/>
          </pc:sldLayoutMkLst>
        </pc:sldLayoutChg>
        <pc:sldLayoutChg chg="add del">
          <pc:chgData name="Camilla Cselenyi" userId="85641a7c-0221-4885-ae6c-bdf54a064da6" providerId="ADAL" clId="{07550D20-496B-40A4-9644-C9210437D04B}" dt="2023-10-17T07:50:54.283" v="207" actId="26606"/>
          <pc:sldLayoutMkLst>
            <pc:docMk/>
            <pc:sldMasterMk cId="1366348365" sldId="2147483953"/>
            <pc:sldLayoutMk cId="2381094710" sldId="2147483951"/>
          </pc:sldLayoutMkLst>
        </pc:sldLayoutChg>
        <pc:sldLayoutChg chg="add del">
          <pc:chgData name="Camilla Cselenyi" userId="85641a7c-0221-4885-ae6c-bdf54a064da6" providerId="ADAL" clId="{07550D20-496B-40A4-9644-C9210437D04B}" dt="2023-10-17T07:50:54.283" v="207" actId="26606"/>
          <pc:sldLayoutMkLst>
            <pc:docMk/>
            <pc:sldMasterMk cId="1366348365" sldId="2147483953"/>
            <pc:sldLayoutMk cId="4130261119" sldId="2147483952"/>
          </pc:sldLayoutMkLst>
        </pc:sldLayoutChg>
      </pc:sldMasterChg>
      <pc:sldMasterChg chg="add del addSldLayout delSldLayout">
        <pc:chgData name="Camilla Cselenyi" userId="85641a7c-0221-4885-ae6c-bdf54a064da6" providerId="ADAL" clId="{07550D20-496B-40A4-9644-C9210437D04B}" dt="2023-10-17T07:55:45.513" v="263" actId="26606"/>
        <pc:sldMasterMkLst>
          <pc:docMk/>
          <pc:sldMasterMk cId="2211246341" sldId="2147483956"/>
        </pc:sldMasterMkLst>
        <pc:sldLayoutChg chg="add del">
          <pc:chgData name="Camilla Cselenyi" userId="85641a7c-0221-4885-ae6c-bdf54a064da6" providerId="ADAL" clId="{07550D20-496B-40A4-9644-C9210437D04B}" dt="2023-10-17T07:55:45.513" v="263" actId="26606"/>
          <pc:sldLayoutMkLst>
            <pc:docMk/>
            <pc:sldMasterMk cId="2211246341" sldId="2147483956"/>
            <pc:sldLayoutMk cId="2739641093" sldId="2147483945"/>
          </pc:sldLayoutMkLst>
        </pc:sldLayoutChg>
        <pc:sldLayoutChg chg="add del">
          <pc:chgData name="Camilla Cselenyi" userId="85641a7c-0221-4885-ae6c-bdf54a064da6" providerId="ADAL" clId="{07550D20-496B-40A4-9644-C9210437D04B}" dt="2023-10-17T07:55:45.513" v="263" actId="26606"/>
          <pc:sldLayoutMkLst>
            <pc:docMk/>
            <pc:sldMasterMk cId="2211246341" sldId="2147483956"/>
            <pc:sldLayoutMk cId="1258117940" sldId="2147483946"/>
          </pc:sldLayoutMkLst>
        </pc:sldLayoutChg>
        <pc:sldLayoutChg chg="add del">
          <pc:chgData name="Camilla Cselenyi" userId="85641a7c-0221-4885-ae6c-bdf54a064da6" providerId="ADAL" clId="{07550D20-496B-40A4-9644-C9210437D04B}" dt="2023-10-17T07:55:45.513" v="263" actId="26606"/>
          <pc:sldLayoutMkLst>
            <pc:docMk/>
            <pc:sldMasterMk cId="2211246341" sldId="2147483956"/>
            <pc:sldLayoutMk cId="2638870691" sldId="2147483947"/>
          </pc:sldLayoutMkLst>
        </pc:sldLayoutChg>
        <pc:sldLayoutChg chg="add del">
          <pc:chgData name="Camilla Cselenyi" userId="85641a7c-0221-4885-ae6c-bdf54a064da6" providerId="ADAL" clId="{07550D20-496B-40A4-9644-C9210437D04B}" dt="2023-10-17T07:55:45.513" v="263" actId="26606"/>
          <pc:sldLayoutMkLst>
            <pc:docMk/>
            <pc:sldMasterMk cId="2211246341" sldId="2147483956"/>
            <pc:sldLayoutMk cId="985460553" sldId="2147483948"/>
          </pc:sldLayoutMkLst>
        </pc:sldLayoutChg>
        <pc:sldLayoutChg chg="add del">
          <pc:chgData name="Camilla Cselenyi" userId="85641a7c-0221-4885-ae6c-bdf54a064da6" providerId="ADAL" clId="{07550D20-496B-40A4-9644-C9210437D04B}" dt="2023-10-17T07:55:45.513" v="263" actId="26606"/>
          <pc:sldLayoutMkLst>
            <pc:docMk/>
            <pc:sldMasterMk cId="2211246341" sldId="2147483956"/>
            <pc:sldLayoutMk cId="1732830083" sldId="2147483949"/>
          </pc:sldLayoutMkLst>
        </pc:sldLayoutChg>
        <pc:sldLayoutChg chg="add del">
          <pc:chgData name="Camilla Cselenyi" userId="85641a7c-0221-4885-ae6c-bdf54a064da6" providerId="ADAL" clId="{07550D20-496B-40A4-9644-C9210437D04B}" dt="2023-10-17T07:55:45.513" v="263" actId="26606"/>
          <pc:sldLayoutMkLst>
            <pc:docMk/>
            <pc:sldMasterMk cId="2211246341" sldId="2147483956"/>
            <pc:sldLayoutMk cId="2278131796" sldId="2147483950"/>
          </pc:sldLayoutMkLst>
        </pc:sldLayoutChg>
        <pc:sldLayoutChg chg="add del">
          <pc:chgData name="Camilla Cselenyi" userId="85641a7c-0221-4885-ae6c-bdf54a064da6" providerId="ADAL" clId="{07550D20-496B-40A4-9644-C9210437D04B}" dt="2023-10-17T07:55:45.513" v="263" actId="26606"/>
          <pc:sldLayoutMkLst>
            <pc:docMk/>
            <pc:sldMasterMk cId="2211246341" sldId="2147483956"/>
            <pc:sldLayoutMk cId="984365368" sldId="2147483951"/>
          </pc:sldLayoutMkLst>
        </pc:sldLayoutChg>
        <pc:sldLayoutChg chg="add del">
          <pc:chgData name="Camilla Cselenyi" userId="85641a7c-0221-4885-ae6c-bdf54a064da6" providerId="ADAL" clId="{07550D20-496B-40A4-9644-C9210437D04B}" dt="2023-10-17T07:55:45.513" v="263" actId="26606"/>
          <pc:sldLayoutMkLst>
            <pc:docMk/>
            <pc:sldMasterMk cId="2211246341" sldId="2147483956"/>
            <pc:sldLayoutMk cId="3247258039" sldId="2147483952"/>
          </pc:sldLayoutMkLst>
        </pc:sldLayoutChg>
        <pc:sldLayoutChg chg="add del">
          <pc:chgData name="Camilla Cselenyi" userId="85641a7c-0221-4885-ae6c-bdf54a064da6" providerId="ADAL" clId="{07550D20-496B-40A4-9644-C9210437D04B}" dt="2023-10-17T07:55:45.513" v="263" actId="26606"/>
          <pc:sldLayoutMkLst>
            <pc:docMk/>
            <pc:sldMasterMk cId="2211246341" sldId="2147483956"/>
            <pc:sldLayoutMk cId="899615756" sldId="2147483953"/>
          </pc:sldLayoutMkLst>
        </pc:sldLayoutChg>
        <pc:sldLayoutChg chg="add del">
          <pc:chgData name="Camilla Cselenyi" userId="85641a7c-0221-4885-ae6c-bdf54a064da6" providerId="ADAL" clId="{07550D20-496B-40A4-9644-C9210437D04B}" dt="2023-10-17T07:55:45.513" v="263" actId="26606"/>
          <pc:sldLayoutMkLst>
            <pc:docMk/>
            <pc:sldMasterMk cId="2211246341" sldId="2147483956"/>
            <pc:sldLayoutMk cId="1170635285" sldId="2147483954"/>
          </pc:sldLayoutMkLst>
        </pc:sldLayoutChg>
        <pc:sldLayoutChg chg="add del">
          <pc:chgData name="Camilla Cselenyi" userId="85641a7c-0221-4885-ae6c-bdf54a064da6" providerId="ADAL" clId="{07550D20-496B-40A4-9644-C9210437D04B}" dt="2023-10-17T07:55:45.513" v="263" actId="26606"/>
          <pc:sldLayoutMkLst>
            <pc:docMk/>
            <pc:sldMasterMk cId="2211246341" sldId="2147483956"/>
            <pc:sldLayoutMk cId="1483193833" sldId="2147483955"/>
          </pc:sldLayoutMkLst>
        </pc:sldLayoutChg>
      </pc:sldMasterChg>
      <pc:sldMasterChg chg="add del addSldLayout delSldLayout">
        <pc:chgData name="Camilla Cselenyi" userId="85641a7c-0221-4885-ae6c-bdf54a064da6" providerId="ADAL" clId="{07550D20-496B-40A4-9644-C9210437D04B}" dt="2023-10-17T07:51:53.221" v="229" actId="26606"/>
        <pc:sldMasterMkLst>
          <pc:docMk/>
          <pc:sldMasterMk cId="266247601" sldId="2147483966"/>
        </pc:sldMasterMkLst>
        <pc:sldLayoutChg chg="add del">
          <pc:chgData name="Camilla Cselenyi" userId="85641a7c-0221-4885-ae6c-bdf54a064da6" providerId="ADAL" clId="{07550D20-496B-40A4-9644-C9210437D04B}" dt="2023-10-17T07:51:53.221" v="229" actId="26606"/>
          <pc:sldLayoutMkLst>
            <pc:docMk/>
            <pc:sldMasterMk cId="266247601" sldId="2147483966"/>
            <pc:sldLayoutMk cId="1006403070" sldId="2147483955"/>
          </pc:sldLayoutMkLst>
        </pc:sldLayoutChg>
        <pc:sldLayoutChg chg="add del">
          <pc:chgData name="Camilla Cselenyi" userId="85641a7c-0221-4885-ae6c-bdf54a064da6" providerId="ADAL" clId="{07550D20-496B-40A4-9644-C9210437D04B}" dt="2023-10-17T07:51:53.221" v="229" actId="26606"/>
          <pc:sldLayoutMkLst>
            <pc:docMk/>
            <pc:sldMasterMk cId="266247601" sldId="2147483966"/>
            <pc:sldLayoutMk cId="937958579" sldId="2147483956"/>
          </pc:sldLayoutMkLst>
        </pc:sldLayoutChg>
        <pc:sldLayoutChg chg="add del">
          <pc:chgData name="Camilla Cselenyi" userId="85641a7c-0221-4885-ae6c-bdf54a064da6" providerId="ADAL" clId="{07550D20-496B-40A4-9644-C9210437D04B}" dt="2023-10-17T07:51:53.221" v="229" actId="26606"/>
          <pc:sldLayoutMkLst>
            <pc:docMk/>
            <pc:sldMasterMk cId="266247601" sldId="2147483966"/>
            <pc:sldLayoutMk cId="2554499197" sldId="2147483957"/>
          </pc:sldLayoutMkLst>
        </pc:sldLayoutChg>
        <pc:sldLayoutChg chg="add del">
          <pc:chgData name="Camilla Cselenyi" userId="85641a7c-0221-4885-ae6c-bdf54a064da6" providerId="ADAL" clId="{07550D20-496B-40A4-9644-C9210437D04B}" dt="2023-10-17T07:51:53.221" v="229" actId="26606"/>
          <pc:sldLayoutMkLst>
            <pc:docMk/>
            <pc:sldMasterMk cId="266247601" sldId="2147483966"/>
            <pc:sldLayoutMk cId="2156064865" sldId="2147483958"/>
          </pc:sldLayoutMkLst>
        </pc:sldLayoutChg>
        <pc:sldLayoutChg chg="add del">
          <pc:chgData name="Camilla Cselenyi" userId="85641a7c-0221-4885-ae6c-bdf54a064da6" providerId="ADAL" clId="{07550D20-496B-40A4-9644-C9210437D04B}" dt="2023-10-17T07:51:53.221" v="229" actId="26606"/>
          <pc:sldLayoutMkLst>
            <pc:docMk/>
            <pc:sldMasterMk cId="266247601" sldId="2147483966"/>
            <pc:sldLayoutMk cId="460688091" sldId="2147483959"/>
          </pc:sldLayoutMkLst>
        </pc:sldLayoutChg>
        <pc:sldLayoutChg chg="add del">
          <pc:chgData name="Camilla Cselenyi" userId="85641a7c-0221-4885-ae6c-bdf54a064da6" providerId="ADAL" clId="{07550D20-496B-40A4-9644-C9210437D04B}" dt="2023-10-17T07:51:53.221" v="229" actId="26606"/>
          <pc:sldLayoutMkLst>
            <pc:docMk/>
            <pc:sldMasterMk cId="266247601" sldId="2147483966"/>
            <pc:sldLayoutMk cId="2737571260" sldId="2147483960"/>
          </pc:sldLayoutMkLst>
        </pc:sldLayoutChg>
        <pc:sldLayoutChg chg="add del">
          <pc:chgData name="Camilla Cselenyi" userId="85641a7c-0221-4885-ae6c-bdf54a064da6" providerId="ADAL" clId="{07550D20-496B-40A4-9644-C9210437D04B}" dt="2023-10-17T07:51:53.221" v="229" actId="26606"/>
          <pc:sldLayoutMkLst>
            <pc:docMk/>
            <pc:sldMasterMk cId="266247601" sldId="2147483966"/>
            <pc:sldLayoutMk cId="3194725894" sldId="2147483961"/>
          </pc:sldLayoutMkLst>
        </pc:sldLayoutChg>
        <pc:sldLayoutChg chg="add del">
          <pc:chgData name="Camilla Cselenyi" userId="85641a7c-0221-4885-ae6c-bdf54a064da6" providerId="ADAL" clId="{07550D20-496B-40A4-9644-C9210437D04B}" dt="2023-10-17T07:51:53.221" v="229" actId="26606"/>
          <pc:sldLayoutMkLst>
            <pc:docMk/>
            <pc:sldMasterMk cId="266247601" sldId="2147483966"/>
            <pc:sldLayoutMk cId="2468637397" sldId="2147483962"/>
          </pc:sldLayoutMkLst>
        </pc:sldLayoutChg>
        <pc:sldLayoutChg chg="add del">
          <pc:chgData name="Camilla Cselenyi" userId="85641a7c-0221-4885-ae6c-bdf54a064da6" providerId="ADAL" clId="{07550D20-496B-40A4-9644-C9210437D04B}" dt="2023-10-17T07:51:53.221" v="229" actId="26606"/>
          <pc:sldLayoutMkLst>
            <pc:docMk/>
            <pc:sldMasterMk cId="266247601" sldId="2147483966"/>
            <pc:sldLayoutMk cId="265290223" sldId="2147483963"/>
          </pc:sldLayoutMkLst>
        </pc:sldLayoutChg>
        <pc:sldLayoutChg chg="add del">
          <pc:chgData name="Camilla Cselenyi" userId="85641a7c-0221-4885-ae6c-bdf54a064da6" providerId="ADAL" clId="{07550D20-496B-40A4-9644-C9210437D04B}" dt="2023-10-17T07:51:53.221" v="229" actId="26606"/>
          <pc:sldLayoutMkLst>
            <pc:docMk/>
            <pc:sldMasterMk cId="266247601" sldId="2147483966"/>
            <pc:sldLayoutMk cId="3752673755" sldId="2147483964"/>
          </pc:sldLayoutMkLst>
        </pc:sldLayoutChg>
        <pc:sldLayoutChg chg="add del">
          <pc:chgData name="Camilla Cselenyi" userId="85641a7c-0221-4885-ae6c-bdf54a064da6" providerId="ADAL" clId="{07550D20-496B-40A4-9644-C9210437D04B}" dt="2023-10-17T07:51:53.221" v="229" actId="26606"/>
          <pc:sldLayoutMkLst>
            <pc:docMk/>
            <pc:sldMasterMk cId="266247601" sldId="2147483966"/>
            <pc:sldLayoutMk cId="1546728638" sldId="2147483965"/>
          </pc:sldLayoutMkLst>
        </pc:sldLayoutChg>
      </pc:sldMasterChg>
      <pc:sldMasterChg chg="add del addSldLayout delSldLayout">
        <pc:chgData name="Camilla Cselenyi" userId="85641a7c-0221-4885-ae6c-bdf54a064da6" providerId="ADAL" clId="{07550D20-496B-40A4-9644-C9210437D04B}" dt="2023-10-17T07:56:06.709" v="269" actId="26606"/>
        <pc:sldMasterMkLst>
          <pc:docMk/>
          <pc:sldMasterMk cId="1224585524" sldId="2147483966"/>
        </pc:sldMasterMkLst>
        <pc:sldLayoutChg chg="add del">
          <pc:chgData name="Camilla Cselenyi" userId="85641a7c-0221-4885-ae6c-bdf54a064da6" providerId="ADAL" clId="{07550D20-496B-40A4-9644-C9210437D04B}" dt="2023-10-17T07:56:06.709" v="269" actId="26606"/>
          <pc:sldLayoutMkLst>
            <pc:docMk/>
            <pc:sldMasterMk cId="1224585524" sldId="2147483966"/>
            <pc:sldLayoutMk cId="2808559234" sldId="2147483955"/>
          </pc:sldLayoutMkLst>
        </pc:sldLayoutChg>
        <pc:sldLayoutChg chg="add del">
          <pc:chgData name="Camilla Cselenyi" userId="85641a7c-0221-4885-ae6c-bdf54a064da6" providerId="ADAL" clId="{07550D20-496B-40A4-9644-C9210437D04B}" dt="2023-10-17T07:56:06.709" v="269" actId="26606"/>
          <pc:sldLayoutMkLst>
            <pc:docMk/>
            <pc:sldMasterMk cId="1224585524" sldId="2147483966"/>
            <pc:sldLayoutMk cId="301609123" sldId="2147483956"/>
          </pc:sldLayoutMkLst>
        </pc:sldLayoutChg>
        <pc:sldLayoutChg chg="add del">
          <pc:chgData name="Camilla Cselenyi" userId="85641a7c-0221-4885-ae6c-bdf54a064da6" providerId="ADAL" clId="{07550D20-496B-40A4-9644-C9210437D04B}" dt="2023-10-17T07:56:06.709" v="269" actId="26606"/>
          <pc:sldLayoutMkLst>
            <pc:docMk/>
            <pc:sldMasterMk cId="1224585524" sldId="2147483966"/>
            <pc:sldLayoutMk cId="3511160442" sldId="2147483957"/>
          </pc:sldLayoutMkLst>
        </pc:sldLayoutChg>
        <pc:sldLayoutChg chg="add del">
          <pc:chgData name="Camilla Cselenyi" userId="85641a7c-0221-4885-ae6c-bdf54a064da6" providerId="ADAL" clId="{07550D20-496B-40A4-9644-C9210437D04B}" dt="2023-10-17T07:56:06.709" v="269" actId="26606"/>
          <pc:sldLayoutMkLst>
            <pc:docMk/>
            <pc:sldMasterMk cId="1224585524" sldId="2147483966"/>
            <pc:sldLayoutMk cId="1327719164" sldId="2147483958"/>
          </pc:sldLayoutMkLst>
        </pc:sldLayoutChg>
        <pc:sldLayoutChg chg="add del">
          <pc:chgData name="Camilla Cselenyi" userId="85641a7c-0221-4885-ae6c-bdf54a064da6" providerId="ADAL" clId="{07550D20-496B-40A4-9644-C9210437D04B}" dt="2023-10-17T07:56:06.709" v="269" actId="26606"/>
          <pc:sldLayoutMkLst>
            <pc:docMk/>
            <pc:sldMasterMk cId="1224585524" sldId="2147483966"/>
            <pc:sldLayoutMk cId="1174607742" sldId="2147483959"/>
          </pc:sldLayoutMkLst>
        </pc:sldLayoutChg>
        <pc:sldLayoutChg chg="add del">
          <pc:chgData name="Camilla Cselenyi" userId="85641a7c-0221-4885-ae6c-bdf54a064da6" providerId="ADAL" clId="{07550D20-496B-40A4-9644-C9210437D04B}" dt="2023-10-17T07:56:06.709" v="269" actId="26606"/>
          <pc:sldLayoutMkLst>
            <pc:docMk/>
            <pc:sldMasterMk cId="1224585524" sldId="2147483966"/>
            <pc:sldLayoutMk cId="244693043" sldId="2147483960"/>
          </pc:sldLayoutMkLst>
        </pc:sldLayoutChg>
        <pc:sldLayoutChg chg="add del">
          <pc:chgData name="Camilla Cselenyi" userId="85641a7c-0221-4885-ae6c-bdf54a064da6" providerId="ADAL" clId="{07550D20-496B-40A4-9644-C9210437D04B}" dt="2023-10-17T07:56:06.709" v="269" actId="26606"/>
          <pc:sldLayoutMkLst>
            <pc:docMk/>
            <pc:sldMasterMk cId="1224585524" sldId="2147483966"/>
            <pc:sldLayoutMk cId="4163967956" sldId="2147483961"/>
          </pc:sldLayoutMkLst>
        </pc:sldLayoutChg>
        <pc:sldLayoutChg chg="add del">
          <pc:chgData name="Camilla Cselenyi" userId="85641a7c-0221-4885-ae6c-bdf54a064da6" providerId="ADAL" clId="{07550D20-496B-40A4-9644-C9210437D04B}" dt="2023-10-17T07:56:06.709" v="269" actId="26606"/>
          <pc:sldLayoutMkLst>
            <pc:docMk/>
            <pc:sldMasterMk cId="1224585524" sldId="2147483966"/>
            <pc:sldLayoutMk cId="6288537" sldId="2147483962"/>
          </pc:sldLayoutMkLst>
        </pc:sldLayoutChg>
        <pc:sldLayoutChg chg="add del">
          <pc:chgData name="Camilla Cselenyi" userId="85641a7c-0221-4885-ae6c-bdf54a064da6" providerId="ADAL" clId="{07550D20-496B-40A4-9644-C9210437D04B}" dt="2023-10-17T07:56:06.709" v="269" actId="26606"/>
          <pc:sldLayoutMkLst>
            <pc:docMk/>
            <pc:sldMasterMk cId="1224585524" sldId="2147483966"/>
            <pc:sldLayoutMk cId="4258295551" sldId="2147483963"/>
          </pc:sldLayoutMkLst>
        </pc:sldLayoutChg>
        <pc:sldLayoutChg chg="add del">
          <pc:chgData name="Camilla Cselenyi" userId="85641a7c-0221-4885-ae6c-bdf54a064da6" providerId="ADAL" clId="{07550D20-496B-40A4-9644-C9210437D04B}" dt="2023-10-17T07:56:06.709" v="269" actId="26606"/>
          <pc:sldLayoutMkLst>
            <pc:docMk/>
            <pc:sldMasterMk cId="1224585524" sldId="2147483966"/>
            <pc:sldLayoutMk cId="384683848" sldId="2147483964"/>
          </pc:sldLayoutMkLst>
        </pc:sldLayoutChg>
        <pc:sldLayoutChg chg="add del">
          <pc:chgData name="Camilla Cselenyi" userId="85641a7c-0221-4885-ae6c-bdf54a064da6" providerId="ADAL" clId="{07550D20-496B-40A4-9644-C9210437D04B}" dt="2023-10-17T07:56:06.709" v="269" actId="26606"/>
          <pc:sldLayoutMkLst>
            <pc:docMk/>
            <pc:sldMasterMk cId="1224585524" sldId="2147483966"/>
            <pc:sldLayoutMk cId="2102715469" sldId="2147483965"/>
          </pc:sldLayoutMkLst>
        </pc:sldLayoutChg>
      </pc:sldMasterChg>
      <pc:sldMasterChg chg="add del addSldLayout delSldLayout">
        <pc:chgData name="Camilla Cselenyi" userId="85641a7c-0221-4885-ae6c-bdf54a064da6" providerId="ADAL" clId="{07550D20-496B-40A4-9644-C9210437D04B}" dt="2023-10-17T08:18:13.290" v="305" actId="26606"/>
        <pc:sldMasterMkLst>
          <pc:docMk/>
          <pc:sldMasterMk cId="3867600437" sldId="2147484002"/>
        </pc:sldMasterMkLst>
        <pc:sldLayoutChg chg="add del">
          <pc:chgData name="Camilla Cselenyi" userId="85641a7c-0221-4885-ae6c-bdf54a064da6" providerId="ADAL" clId="{07550D20-496B-40A4-9644-C9210437D04B}" dt="2023-10-17T08:18:13.290" v="305" actId="26606"/>
          <pc:sldLayoutMkLst>
            <pc:docMk/>
            <pc:sldMasterMk cId="3867600437" sldId="2147484002"/>
            <pc:sldLayoutMk cId="1142305479" sldId="2147484003"/>
          </pc:sldLayoutMkLst>
        </pc:sldLayoutChg>
        <pc:sldLayoutChg chg="add del">
          <pc:chgData name="Camilla Cselenyi" userId="85641a7c-0221-4885-ae6c-bdf54a064da6" providerId="ADAL" clId="{07550D20-496B-40A4-9644-C9210437D04B}" dt="2023-10-17T08:18:13.290" v="305" actId="26606"/>
          <pc:sldLayoutMkLst>
            <pc:docMk/>
            <pc:sldMasterMk cId="3867600437" sldId="2147484002"/>
            <pc:sldLayoutMk cId="2167082407" sldId="2147484004"/>
          </pc:sldLayoutMkLst>
        </pc:sldLayoutChg>
        <pc:sldLayoutChg chg="add del">
          <pc:chgData name="Camilla Cselenyi" userId="85641a7c-0221-4885-ae6c-bdf54a064da6" providerId="ADAL" clId="{07550D20-496B-40A4-9644-C9210437D04B}" dt="2023-10-17T08:18:13.290" v="305" actId="26606"/>
          <pc:sldLayoutMkLst>
            <pc:docMk/>
            <pc:sldMasterMk cId="3867600437" sldId="2147484002"/>
            <pc:sldLayoutMk cId="2841641025" sldId="2147484005"/>
          </pc:sldLayoutMkLst>
        </pc:sldLayoutChg>
        <pc:sldLayoutChg chg="add del">
          <pc:chgData name="Camilla Cselenyi" userId="85641a7c-0221-4885-ae6c-bdf54a064da6" providerId="ADAL" clId="{07550D20-496B-40A4-9644-C9210437D04B}" dt="2023-10-17T08:18:13.290" v="305" actId="26606"/>
          <pc:sldLayoutMkLst>
            <pc:docMk/>
            <pc:sldMasterMk cId="3867600437" sldId="2147484002"/>
            <pc:sldLayoutMk cId="867143461" sldId="2147484006"/>
          </pc:sldLayoutMkLst>
        </pc:sldLayoutChg>
        <pc:sldLayoutChg chg="add del">
          <pc:chgData name="Camilla Cselenyi" userId="85641a7c-0221-4885-ae6c-bdf54a064da6" providerId="ADAL" clId="{07550D20-496B-40A4-9644-C9210437D04B}" dt="2023-10-17T08:18:13.290" v="305" actId="26606"/>
          <pc:sldLayoutMkLst>
            <pc:docMk/>
            <pc:sldMasterMk cId="3867600437" sldId="2147484002"/>
            <pc:sldLayoutMk cId="858089646" sldId="2147484007"/>
          </pc:sldLayoutMkLst>
        </pc:sldLayoutChg>
        <pc:sldLayoutChg chg="add del">
          <pc:chgData name="Camilla Cselenyi" userId="85641a7c-0221-4885-ae6c-bdf54a064da6" providerId="ADAL" clId="{07550D20-496B-40A4-9644-C9210437D04B}" dt="2023-10-17T08:18:13.290" v="305" actId="26606"/>
          <pc:sldLayoutMkLst>
            <pc:docMk/>
            <pc:sldMasterMk cId="3867600437" sldId="2147484002"/>
            <pc:sldLayoutMk cId="2054796590" sldId="2147484008"/>
          </pc:sldLayoutMkLst>
        </pc:sldLayoutChg>
        <pc:sldLayoutChg chg="add del">
          <pc:chgData name="Camilla Cselenyi" userId="85641a7c-0221-4885-ae6c-bdf54a064da6" providerId="ADAL" clId="{07550D20-496B-40A4-9644-C9210437D04B}" dt="2023-10-17T08:18:13.290" v="305" actId="26606"/>
          <pc:sldLayoutMkLst>
            <pc:docMk/>
            <pc:sldMasterMk cId="3867600437" sldId="2147484002"/>
            <pc:sldLayoutMk cId="374079581" sldId="2147484009"/>
          </pc:sldLayoutMkLst>
        </pc:sldLayoutChg>
        <pc:sldLayoutChg chg="add del">
          <pc:chgData name="Camilla Cselenyi" userId="85641a7c-0221-4885-ae6c-bdf54a064da6" providerId="ADAL" clId="{07550D20-496B-40A4-9644-C9210437D04B}" dt="2023-10-17T08:18:13.290" v="305" actId="26606"/>
          <pc:sldLayoutMkLst>
            <pc:docMk/>
            <pc:sldMasterMk cId="3867600437" sldId="2147484002"/>
            <pc:sldLayoutMk cId="4188698761" sldId="2147484010"/>
          </pc:sldLayoutMkLst>
        </pc:sldLayoutChg>
        <pc:sldLayoutChg chg="add del">
          <pc:chgData name="Camilla Cselenyi" userId="85641a7c-0221-4885-ae6c-bdf54a064da6" providerId="ADAL" clId="{07550D20-496B-40A4-9644-C9210437D04B}" dt="2023-10-17T08:18:13.290" v="305" actId="26606"/>
          <pc:sldLayoutMkLst>
            <pc:docMk/>
            <pc:sldMasterMk cId="3867600437" sldId="2147484002"/>
            <pc:sldLayoutMk cId="343400138" sldId="2147484011"/>
          </pc:sldLayoutMkLst>
        </pc:sldLayoutChg>
        <pc:sldLayoutChg chg="add del">
          <pc:chgData name="Camilla Cselenyi" userId="85641a7c-0221-4885-ae6c-bdf54a064da6" providerId="ADAL" clId="{07550D20-496B-40A4-9644-C9210437D04B}" dt="2023-10-17T08:18:13.290" v="305" actId="26606"/>
          <pc:sldLayoutMkLst>
            <pc:docMk/>
            <pc:sldMasterMk cId="3867600437" sldId="2147484002"/>
            <pc:sldLayoutMk cId="2979255330" sldId="2147484012"/>
          </pc:sldLayoutMkLst>
        </pc:sldLayoutChg>
        <pc:sldLayoutChg chg="add del">
          <pc:chgData name="Camilla Cselenyi" userId="85641a7c-0221-4885-ae6c-bdf54a064da6" providerId="ADAL" clId="{07550D20-496B-40A4-9644-C9210437D04B}" dt="2023-10-17T08:18:13.290" v="305" actId="26606"/>
          <pc:sldLayoutMkLst>
            <pc:docMk/>
            <pc:sldMasterMk cId="3867600437" sldId="2147484002"/>
            <pc:sldLayoutMk cId="534792938" sldId="2147484013"/>
          </pc:sldLayoutMkLst>
        </pc:sldLayoutChg>
        <pc:sldLayoutChg chg="add del">
          <pc:chgData name="Camilla Cselenyi" userId="85641a7c-0221-4885-ae6c-bdf54a064da6" providerId="ADAL" clId="{07550D20-496B-40A4-9644-C9210437D04B}" dt="2023-10-17T08:18:13.290" v="305" actId="26606"/>
          <pc:sldLayoutMkLst>
            <pc:docMk/>
            <pc:sldMasterMk cId="3867600437" sldId="2147484002"/>
            <pc:sldLayoutMk cId="3983691742" sldId="2147484014"/>
          </pc:sldLayoutMkLst>
        </pc:sldLayoutChg>
        <pc:sldLayoutChg chg="add del">
          <pc:chgData name="Camilla Cselenyi" userId="85641a7c-0221-4885-ae6c-bdf54a064da6" providerId="ADAL" clId="{07550D20-496B-40A4-9644-C9210437D04B}" dt="2023-10-17T08:18:13.290" v="305" actId="26606"/>
          <pc:sldLayoutMkLst>
            <pc:docMk/>
            <pc:sldMasterMk cId="3867600437" sldId="2147484002"/>
            <pc:sldLayoutMk cId="2397897480" sldId="2147484015"/>
          </pc:sldLayoutMkLst>
        </pc:sldLayoutChg>
        <pc:sldLayoutChg chg="add del">
          <pc:chgData name="Camilla Cselenyi" userId="85641a7c-0221-4885-ae6c-bdf54a064da6" providerId="ADAL" clId="{07550D20-496B-40A4-9644-C9210437D04B}" dt="2023-10-17T08:18:13.290" v="305" actId="26606"/>
          <pc:sldLayoutMkLst>
            <pc:docMk/>
            <pc:sldMasterMk cId="3867600437" sldId="2147484002"/>
            <pc:sldLayoutMk cId="2450323702" sldId="2147484016"/>
          </pc:sldLayoutMkLst>
        </pc:sldLayoutChg>
        <pc:sldLayoutChg chg="add del">
          <pc:chgData name="Camilla Cselenyi" userId="85641a7c-0221-4885-ae6c-bdf54a064da6" providerId="ADAL" clId="{07550D20-496B-40A4-9644-C9210437D04B}" dt="2023-10-17T08:18:13.290" v="305" actId="26606"/>
          <pc:sldLayoutMkLst>
            <pc:docMk/>
            <pc:sldMasterMk cId="3867600437" sldId="2147484002"/>
            <pc:sldLayoutMk cId="3386290143" sldId="2147484017"/>
          </pc:sldLayoutMkLst>
        </pc:sldLayoutChg>
        <pc:sldLayoutChg chg="add del">
          <pc:chgData name="Camilla Cselenyi" userId="85641a7c-0221-4885-ae6c-bdf54a064da6" providerId="ADAL" clId="{07550D20-496B-40A4-9644-C9210437D04B}" dt="2023-10-17T08:18:13.290" v="305" actId="26606"/>
          <pc:sldLayoutMkLst>
            <pc:docMk/>
            <pc:sldMasterMk cId="3867600437" sldId="2147484002"/>
            <pc:sldLayoutMk cId="2200036983" sldId="2147484018"/>
          </pc:sldLayoutMkLst>
        </pc:sldLayoutChg>
        <pc:sldLayoutChg chg="add del">
          <pc:chgData name="Camilla Cselenyi" userId="85641a7c-0221-4885-ae6c-bdf54a064da6" providerId="ADAL" clId="{07550D20-496B-40A4-9644-C9210437D04B}" dt="2023-10-17T08:18:13.290" v="305" actId="26606"/>
          <pc:sldLayoutMkLst>
            <pc:docMk/>
            <pc:sldMasterMk cId="3867600437" sldId="2147484002"/>
            <pc:sldLayoutMk cId="3713106907" sldId="2147484019"/>
          </pc:sldLayoutMkLst>
        </pc:sldLayoutChg>
      </pc:sldMasterChg>
      <pc:sldMasterChg chg="add replId addSldLayout">
        <pc:chgData name="Camilla Cselenyi" userId="85641a7c-0221-4885-ae6c-bdf54a064da6" providerId="ADAL" clId="{07550D20-496B-40A4-9644-C9210437D04B}" dt="2023-10-17T08:18:13.290" v="305" actId="26606"/>
        <pc:sldMasterMkLst>
          <pc:docMk/>
          <pc:sldMasterMk cId="990518089" sldId="2147484020"/>
        </pc:sldMasterMkLst>
        <pc:sldLayoutChg chg="add replId">
          <pc:chgData name="Camilla Cselenyi" userId="85641a7c-0221-4885-ae6c-bdf54a064da6" providerId="ADAL" clId="{07550D20-496B-40A4-9644-C9210437D04B}" dt="2023-10-17T08:18:13.290" v="305" actId="26606"/>
          <pc:sldLayoutMkLst>
            <pc:docMk/>
            <pc:sldMasterMk cId="990518089" sldId="2147484020"/>
            <pc:sldLayoutMk cId="506399730" sldId="2147484021"/>
          </pc:sldLayoutMkLst>
        </pc:sldLayoutChg>
        <pc:sldLayoutChg chg="add replId">
          <pc:chgData name="Camilla Cselenyi" userId="85641a7c-0221-4885-ae6c-bdf54a064da6" providerId="ADAL" clId="{07550D20-496B-40A4-9644-C9210437D04B}" dt="2023-10-17T08:18:13.290" v="305" actId="26606"/>
          <pc:sldLayoutMkLst>
            <pc:docMk/>
            <pc:sldMasterMk cId="990518089" sldId="2147484020"/>
            <pc:sldLayoutMk cId="281294129" sldId="2147484022"/>
          </pc:sldLayoutMkLst>
        </pc:sldLayoutChg>
        <pc:sldLayoutChg chg="add replId">
          <pc:chgData name="Camilla Cselenyi" userId="85641a7c-0221-4885-ae6c-bdf54a064da6" providerId="ADAL" clId="{07550D20-496B-40A4-9644-C9210437D04B}" dt="2023-10-17T08:18:13.290" v="305" actId="26606"/>
          <pc:sldLayoutMkLst>
            <pc:docMk/>
            <pc:sldMasterMk cId="990518089" sldId="2147484020"/>
            <pc:sldLayoutMk cId="2509695599" sldId="2147484023"/>
          </pc:sldLayoutMkLst>
        </pc:sldLayoutChg>
        <pc:sldLayoutChg chg="add replId">
          <pc:chgData name="Camilla Cselenyi" userId="85641a7c-0221-4885-ae6c-bdf54a064da6" providerId="ADAL" clId="{07550D20-496B-40A4-9644-C9210437D04B}" dt="2023-10-17T08:18:13.290" v="305" actId="26606"/>
          <pc:sldLayoutMkLst>
            <pc:docMk/>
            <pc:sldMasterMk cId="990518089" sldId="2147484020"/>
            <pc:sldLayoutMk cId="152804518" sldId="2147484024"/>
          </pc:sldLayoutMkLst>
        </pc:sldLayoutChg>
        <pc:sldLayoutChg chg="add replId">
          <pc:chgData name="Camilla Cselenyi" userId="85641a7c-0221-4885-ae6c-bdf54a064da6" providerId="ADAL" clId="{07550D20-496B-40A4-9644-C9210437D04B}" dt="2023-10-17T08:18:13.290" v="305" actId="26606"/>
          <pc:sldLayoutMkLst>
            <pc:docMk/>
            <pc:sldMasterMk cId="990518089" sldId="2147484020"/>
            <pc:sldLayoutMk cId="2406890715" sldId="2147484025"/>
          </pc:sldLayoutMkLst>
        </pc:sldLayoutChg>
        <pc:sldLayoutChg chg="add replId">
          <pc:chgData name="Camilla Cselenyi" userId="85641a7c-0221-4885-ae6c-bdf54a064da6" providerId="ADAL" clId="{07550D20-496B-40A4-9644-C9210437D04B}" dt="2023-10-17T08:18:13.290" v="305" actId="26606"/>
          <pc:sldLayoutMkLst>
            <pc:docMk/>
            <pc:sldMasterMk cId="990518089" sldId="2147484020"/>
            <pc:sldLayoutMk cId="813480996" sldId="2147484026"/>
          </pc:sldLayoutMkLst>
        </pc:sldLayoutChg>
        <pc:sldLayoutChg chg="add replId">
          <pc:chgData name="Camilla Cselenyi" userId="85641a7c-0221-4885-ae6c-bdf54a064da6" providerId="ADAL" clId="{07550D20-496B-40A4-9644-C9210437D04B}" dt="2023-10-17T08:18:13.290" v="305" actId="26606"/>
          <pc:sldLayoutMkLst>
            <pc:docMk/>
            <pc:sldMasterMk cId="990518089" sldId="2147484020"/>
            <pc:sldLayoutMk cId="2854013576" sldId="2147484027"/>
          </pc:sldLayoutMkLst>
        </pc:sldLayoutChg>
        <pc:sldLayoutChg chg="add replId">
          <pc:chgData name="Camilla Cselenyi" userId="85641a7c-0221-4885-ae6c-bdf54a064da6" providerId="ADAL" clId="{07550D20-496B-40A4-9644-C9210437D04B}" dt="2023-10-17T08:18:13.290" v="305" actId="26606"/>
          <pc:sldLayoutMkLst>
            <pc:docMk/>
            <pc:sldMasterMk cId="990518089" sldId="2147484020"/>
            <pc:sldLayoutMk cId="1670109730" sldId="2147484028"/>
          </pc:sldLayoutMkLst>
        </pc:sldLayoutChg>
        <pc:sldLayoutChg chg="add replId">
          <pc:chgData name="Camilla Cselenyi" userId="85641a7c-0221-4885-ae6c-bdf54a064da6" providerId="ADAL" clId="{07550D20-496B-40A4-9644-C9210437D04B}" dt="2023-10-17T08:18:13.290" v="305" actId="26606"/>
          <pc:sldLayoutMkLst>
            <pc:docMk/>
            <pc:sldMasterMk cId="990518089" sldId="2147484020"/>
            <pc:sldLayoutMk cId="1430310052" sldId="2147484029"/>
          </pc:sldLayoutMkLst>
        </pc:sldLayoutChg>
        <pc:sldLayoutChg chg="add replId">
          <pc:chgData name="Camilla Cselenyi" userId="85641a7c-0221-4885-ae6c-bdf54a064da6" providerId="ADAL" clId="{07550D20-496B-40A4-9644-C9210437D04B}" dt="2023-10-17T08:18:13.290" v="305" actId="26606"/>
          <pc:sldLayoutMkLst>
            <pc:docMk/>
            <pc:sldMasterMk cId="990518089" sldId="2147484020"/>
            <pc:sldLayoutMk cId="502381208" sldId="2147484030"/>
          </pc:sldLayoutMkLst>
        </pc:sldLayoutChg>
        <pc:sldLayoutChg chg="add replId">
          <pc:chgData name="Camilla Cselenyi" userId="85641a7c-0221-4885-ae6c-bdf54a064da6" providerId="ADAL" clId="{07550D20-496B-40A4-9644-C9210437D04B}" dt="2023-10-17T08:18:13.290" v="305" actId="26606"/>
          <pc:sldLayoutMkLst>
            <pc:docMk/>
            <pc:sldMasterMk cId="990518089" sldId="2147484020"/>
            <pc:sldLayoutMk cId="2281262393" sldId="2147484031"/>
          </pc:sldLayoutMkLst>
        </pc:sldLayoutChg>
      </pc:sldMasterChg>
      <pc:sldMasterChg chg="add del replId addSldLayout delSldLayout">
        <pc:chgData name="Camilla Cselenyi" userId="85641a7c-0221-4885-ae6c-bdf54a064da6" providerId="ADAL" clId="{07550D20-496B-40A4-9644-C9210437D04B}" dt="2023-10-17T08:17:13.922" v="302" actId="26606"/>
        <pc:sldMasterMkLst>
          <pc:docMk/>
          <pc:sldMasterMk cId="2294243525" sldId="2147484020"/>
        </pc:sldMasterMkLst>
        <pc:sldLayoutChg chg="add del replId">
          <pc:chgData name="Camilla Cselenyi" userId="85641a7c-0221-4885-ae6c-bdf54a064da6" providerId="ADAL" clId="{07550D20-496B-40A4-9644-C9210437D04B}" dt="2023-10-17T08:17:13.922" v="302" actId="26606"/>
          <pc:sldLayoutMkLst>
            <pc:docMk/>
            <pc:sldMasterMk cId="2294243525" sldId="2147484020"/>
            <pc:sldLayoutMk cId="1696022036" sldId="2147484021"/>
          </pc:sldLayoutMkLst>
        </pc:sldLayoutChg>
        <pc:sldLayoutChg chg="add del replId">
          <pc:chgData name="Camilla Cselenyi" userId="85641a7c-0221-4885-ae6c-bdf54a064da6" providerId="ADAL" clId="{07550D20-496B-40A4-9644-C9210437D04B}" dt="2023-10-17T08:17:13.922" v="302" actId="26606"/>
          <pc:sldLayoutMkLst>
            <pc:docMk/>
            <pc:sldMasterMk cId="2294243525" sldId="2147484020"/>
            <pc:sldLayoutMk cId="4176246044" sldId="2147484022"/>
          </pc:sldLayoutMkLst>
        </pc:sldLayoutChg>
        <pc:sldLayoutChg chg="add del replId">
          <pc:chgData name="Camilla Cselenyi" userId="85641a7c-0221-4885-ae6c-bdf54a064da6" providerId="ADAL" clId="{07550D20-496B-40A4-9644-C9210437D04B}" dt="2023-10-17T08:17:13.922" v="302" actId="26606"/>
          <pc:sldLayoutMkLst>
            <pc:docMk/>
            <pc:sldMasterMk cId="2294243525" sldId="2147484020"/>
            <pc:sldLayoutMk cId="3149549390" sldId="2147484023"/>
          </pc:sldLayoutMkLst>
        </pc:sldLayoutChg>
        <pc:sldLayoutChg chg="add del replId">
          <pc:chgData name="Camilla Cselenyi" userId="85641a7c-0221-4885-ae6c-bdf54a064da6" providerId="ADAL" clId="{07550D20-496B-40A4-9644-C9210437D04B}" dt="2023-10-17T08:17:13.922" v="302" actId="26606"/>
          <pc:sldLayoutMkLst>
            <pc:docMk/>
            <pc:sldMasterMk cId="2294243525" sldId="2147484020"/>
            <pc:sldLayoutMk cId="3488059213" sldId="2147484024"/>
          </pc:sldLayoutMkLst>
        </pc:sldLayoutChg>
        <pc:sldLayoutChg chg="add del replId">
          <pc:chgData name="Camilla Cselenyi" userId="85641a7c-0221-4885-ae6c-bdf54a064da6" providerId="ADAL" clId="{07550D20-496B-40A4-9644-C9210437D04B}" dt="2023-10-17T08:17:13.922" v="302" actId="26606"/>
          <pc:sldLayoutMkLst>
            <pc:docMk/>
            <pc:sldMasterMk cId="2294243525" sldId="2147484020"/>
            <pc:sldLayoutMk cId="2883951954" sldId="2147484025"/>
          </pc:sldLayoutMkLst>
        </pc:sldLayoutChg>
        <pc:sldLayoutChg chg="add del replId">
          <pc:chgData name="Camilla Cselenyi" userId="85641a7c-0221-4885-ae6c-bdf54a064da6" providerId="ADAL" clId="{07550D20-496B-40A4-9644-C9210437D04B}" dt="2023-10-17T08:17:13.922" v="302" actId="26606"/>
          <pc:sldLayoutMkLst>
            <pc:docMk/>
            <pc:sldMasterMk cId="2294243525" sldId="2147484020"/>
            <pc:sldLayoutMk cId="774775022" sldId="2147484026"/>
          </pc:sldLayoutMkLst>
        </pc:sldLayoutChg>
        <pc:sldLayoutChg chg="add del replId">
          <pc:chgData name="Camilla Cselenyi" userId="85641a7c-0221-4885-ae6c-bdf54a064da6" providerId="ADAL" clId="{07550D20-496B-40A4-9644-C9210437D04B}" dt="2023-10-17T08:17:13.922" v="302" actId="26606"/>
          <pc:sldLayoutMkLst>
            <pc:docMk/>
            <pc:sldMasterMk cId="2294243525" sldId="2147484020"/>
            <pc:sldLayoutMk cId="3166968798" sldId="2147484027"/>
          </pc:sldLayoutMkLst>
        </pc:sldLayoutChg>
        <pc:sldLayoutChg chg="add del replId">
          <pc:chgData name="Camilla Cselenyi" userId="85641a7c-0221-4885-ae6c-bdf54a064da6" providerId="ADAL" clId="{07550D20-496B-40A4-9644-C9210437D04B}" dt="2023-10-17T08:17:13.922" v="302" actId="26606"/>
          <pc:sldLayoutMkLst>
            <pc:docMk/>
            <pc:sldMasterMk cId="2294243525" sldId="2147484020"/>
            <pc:sldLayoutMk cId="420333478" sldId="2147484028"/>
          </pc:sldLayoutMkLst>
        </pc:sldLayoutChg>
        <pc:sldLayoutChg chg="add del replId">
          <pc:chgData name="Camilla Cselenyi" userId="85641a7c-0221-4885-ae6c-bdf54a064da6" providerId="ADAL" clId="{07550D20-496B-40A4-9644-C9210437D04B}" dt="2023-10-17T08:17:13.922" v="302" actId="26606"/>
          <pc:sldLayoutMkLst>
            <pc:docMk/>
            <pc:sldMasterMk cId="2294243525" sldId="2147484020"/>
            <pc:sldLayoutMk cId="2223222628" sldId="2147484029"/>
          </pc:sldLayoutMkLst>
        </pc:sldLayoutChg>
        <pc:sldLayoutChg chg="add del replId">
          <pc:chgData name="Camilla Cselenyi" userId="85641a7c-0221-4885-ae6c-bdf54a064da6" providerId="ADAL" clId="{07550D20-496B-40A4-9644-C9210437D04B}" dt="2023-10-17T08:17:13.922" v="302" actId="26606"/>
          <pc:sldLayoutMkLst>
            <pc:docMk/>
            <pc:sldMasterMk cId="2294243525" sldId="2147484020"/>
            <pc:sldLayoutMk cId="3593809344" sldId="2147484030"/>
          </pc:sldLayoutMkLst>
        </pc:sldLayoutChg>
        <pc:sldLayoutChg chg="add del replId">
          <pc:chgData name="Camilla Cselenyi" userId="85641a7c-0221-4885-ae6c-bdf54a064da6" providerId="ADAL" clId="{07550D20-496B-40A4-9644-C9210437D04B}" dt="2023-10-17T08:17:13.922" v="302" actId="26606"/>
          <pc:sldLayoutMkLst>
            <pc:docMk/>
            <pc:sldMasterMk cId="2294243525" sldId="2147484020"/>
            <pc:sldLayoutMk cId="1505641611" sldId="2147484031"/>
          </pc:sldLayoutMkLst>
        </pc:sldLayoutChg>
      </pc:sldMasterChg>
      <pc:sldMasterChg chg="add del addSldLayout delSldLayout">
        <pc:chgData name="Camilla Cselenyi" userId="85641a7c-0221-4885-ae6c-bdf54a064da6" providerId="ADAL" clId="{07550D20-496B-40A4-9644-C9210437D04B}" dt="2023-10-17T08:16:19.287" v="296" actId="26606"/>
        <pc:sldMasterMkLst>
          <pc:docMk/>
          <pc:sldMasterMk cId="1504509596" sldId="2147484066"/>
        </pc:sldMasterMkLst>
        <pc:sldLayoutChg chg="add del">
          <pc:chgData name="Camilla Cselenyi" userId="85641a7c-0221-4885-ae6c-bdf54a064da6" providerId="ADAL" clId="{07550D20-496B-40A4-9644-C9210437D04B}" dt="2023-10-17T08:16:19.287" v="296" actId="26606"/>
          <pc:sldLayoutMkLst>
            <pc:docMk/>
            <pc:sldMasterMk cId="1504509596" sldId="2147484066"/>
            <pc:sldLayoutMk cId="3991333146" sldId="2147484055"/>
          </pc:sldLayoutMkLst>
        </pc:sldLayoutChg>
        <pc:sldLayoutChg chg="add del">
          <pc:chgData name="Camilla Cselenyi" userId="85641a7c-0221-4885-ae6c-bdf54a064da6" providerId="ADAL" clId="{07550D20-496B-40A4-9644-C9210437D04B}" dt="2023-10-17T08:16:19.287" v="296" actId="26606"/>
          <pc:sldLayoutMkLst>
            <pc:docMk/>
            <pc:sldMasterMk cId="1504509596" sldId="2147484066"/>
            <pc:sldLayoutMk cId="2481085874" sldId="2147484056"/>
          </pc:sldLayoutMkLst>
        </pc:sldLayoutChg>
        <pc:sldLayoutChg chg="add del">
          <pc:chgData name="Camilla Cselenyi" userId="85641a7c-0221-4885-ae6c-bdf54a064da6" providerId="ADAL" clId="{07550D20-496B-40A4-9644-C9210437D04B}" dt="2023-10-17T08:16:19.287" v="296" actId="26606"/>
          <pc:sldLayoutMkLst>
            <pc:docMk/>
            <pc:sldMasterMk cId="1504509596" sldId="2147484066"/>
            <pc:sldLayoutMk cId="3144721050" sldId="2147484057"/>
          </pc:sldLayoutMkLst>
        </pc:sldLayoutChg>
        <pc:sldLayoutChg chg="add del">
          <pc:chgData name="Camilla Cselenyi" userId="85641a7c-0221-4885-ae6c-bdf54a064da6" providerId="ADAL" clId="{07550D20-496B-40A4-9644-C9210437D04B}" dt="2023-10-17T08:16:19.287" v="296" actId="26606"/>
          <pc:sldLayoutMkLst>
            <pc:docMk/>
            <pc:sldMasterMk cId="1504509596" sldId="2147484066"/>
            <pc:sldLayoutMk cId="1859702162" sldId="2147484058"/>
          </pc:sldLayoutMkLst>
        </pc:sldLayoutChg>
        <pc:sldLayoutChg chg="add del">
          <pc:chgData name="Camilla Cselenyi" userId="85641a7c-0221-4885-ae6c-bdf54a064da6" providerId="ADAL" clId="{07550D20-496B-40A4-9644-C9210437D04B}" dt="2023-10-17T08:16:19.287" v="296" actId="26606"/>
          <pc:sldLayoutMkLst>
            <pc:docMk/>
            <pc:sldMasterMk cId="1504509596" sldId="2147484066"/>
            <pc:sldLayoutMk cId="3793528982" sldId="2147484059"/>
          </pc:sldLayoutMkLst>
        </pc:sldLayoutChg>
        <pc:sldLayoutChg chg="add del">
          <pc:chgData name="Camilla Cselenyi" userId="85641a7c-0221-4885-ae6c-bdf54a064da6" providerId="ADAL" clId="{07550D20-496B-40A4-9644-C9210437D04B}" dt="2023-10-17T08:16:19.287" v="296" actId="26606"/>
          <pc:sldLayoutMkLst>
            <pc:docMk/>
            <pc:sldMasterMk cId="1504509596" sldId="2147484066"/>
            <pc:sldLayoutMk cId="3312208197" sldId="2147484060"/>
          </pc:sldLayoutMkLst>
        </pc:sldLayoutChg>
        <pc:sldLayoutChg chg="add del">
          <pc:chgData name="Camilla Cselenyi" userId="85641a7c-0221-4885-ae6c-bdf54a064da6" providerId="ADAL" clId="{07550D20-496B-40A4-9644-C9210437D04B}" dt="2023-10-17T08:16:19.287" v="296" actId="26606"/>
          <pc:sldLayoutMkLst>
            <pc:docMk/>
            <pc:sldMasterMk cId="1504509596" sldId="2147484066"/>
            <pc:sldLayoutMk cId="1332023871" sldId="2147484061"/>
          </pc:sldLayoutMkLst>
        </pc:sldLayoutChg>
        <pc:sldLayoutChg chg="add del">
          <pc:chgData name="Camilla Cselenyi" userId="85641a7c-0221-4885-ae6c-bdf54a064da6" providerId="ADAL" clId="{07550D20-496B-40A4-9644-C9210437D04B}" dt="2023-10-17T08:16:19.287" v="296" actId="26606"/>
          <pc:sldLayoutMkLst>
            <pc:docMk/>
            <pc:sldMasterMk cId="1504509596" sldId="2147484066"/>
            <pc:sldLayoutMk cId="1645473839" sldId="2147484062"/>
          </pc:sldLayoutMkLst>
        </pc:sldLayoutChg>
        <pc:sldLayoutChg chg="add del">
          <pc:chgData name="Camilla Cselenyi" userId="85641a7c-0221-4885-ae6c-bdf54a064da6" providerId="ADAL" clId="{07550D20-496B-40A4-9644-C9210437D04B}" dt="2023-10-17T08:16:19.287" v="296" actId="26606"/>
          <pc:sldLayoutMkLst>
            <pc:docMk/>
            <pc:sldMasterMk cId="1504509596" sldId="2147484066"/>
            <pc:sldLayoutMk cId="4040747319" sldId="2147484063"/>
          </pc:sldLayoutMkLst>
        </pc:sldLayoutChg>
        <pc:sldLayoutChg chg="add del">
          <pc:chgData name="Camilla Cselenyi" userId="85641a7c-0221-4885-ae6c-bdf54a064da6" providerId="ADAL" clId="{07550D20-496B-40A4-9644-C9210437D04B}" dt="2023-10-17T08:16:19.287" v="296" actId="26606"/>
          <pc:sldLayoutMkLst>
            <pc:docMk/>
            <pc:sldMasterMk cId="1504509596" sldId="2147484066"/>
            <pc:sldLayoutMk cId="1336565546" sldId="2147484064"/>
          </pc:sldLayoutMkLst>
        </pc:sldLayoutChg>
        <pc:sldLayoutChg chg="add del">
          <pc:chgData name="Camilla Cselenyi" userId="85641a7c-0221-4885-ae6c-bdf54a064da6" providerId="ADAL" clId="{07550D20-496B-40A4-9644-C9210437D04B}" dt="2023-10-17T08:16:19.287" v="296" actId="26606"/>
          <pc:sldLayoutMkLst>
            <pc:docMk/>
            <pc:sldMasterMk cId="1504509596" sldId="2147484066"/>
            <pc:sldLayoutMk cId="1438923536" sldId="2147484065"/>
          </pc:sldLayoutMkLst>
        </pc:sldLayoutChg>
      </pc:sldMasterChg>
      <pc:sldMasterChg chg="add del addSldLayout delSldLayout">
        <pc:chgData name="Camilla Cselenyi" userId="85641a7c-0221-4885-ae6c-bdf54a064da6" providerId="ADAL" clId="{07550D20-496B-40A4-9644-C9210437D04B}" dt="2023-10-17T08:16:26.202" v="298" actId="26606"/>
        <pc:sldMasterMkLst>
          <pc:docMk/>
          <pc:sldMasterMk cId="1297125500" sldId="2147484079"/>
        </pc:sldMasterMkLst>
        <pc:sldLayoutChg chg="add del">
          <pc:chgData name="Camilla Cselenyi" userId="85641a7c-0221-4885-ae6c-bdf54a064da6" providerId="ADAL" clId="{07550D20-496B-40A4-9644-C9210437D04B}" dt="2023-10-17T08:16:26.202" v="298" actId="26606"/>
          <pc:sldLayoutMkLst>
            <pc:docMk/>
            <pc:sldMasterMk cId="1297125500" sldId="2147484079"/>
            <pc:sldLayoutMk cId="266251135" sldId="2147484068"/>
          </pc:sldLayoutMkLst>
        </pc:sldLayoutChg>
        <pc:sldLayoutChg chg="add del">
          <pc:chgData name="Camilla Cselenyi" userId="85641a7c-0221-4885-ae6c-bdf54a064da6" providerId="ADAL" clId="{07550D20-496B-40A4-9644-C9210437D04B}" dt="2023-10-17T08:16:26.202" v="298" actId="26606"/>
          <pc:sldLayoutMkLst>
            <pc:docMk/>
            <pc:sldMasterMk cId="1297125500" sldId="2147484079"/>
            <pc:sldLayoutMk cId="2792108550" sldId="2147484069"/>
          </pc:sldLayoutMkLst>
        </pc:sldLayoutChg>
        <pc:sldLayoutChg chg="add del">
          <pc:chgData name="Camilla Cselenyi" userId="85641a7c-0221-4885-ae6c-bdf54a064da6" providerId="ADAL" clId="{07550D20-496B-40A4-9644-C9210437D04B}" dt="2023-10-17T08:16:26.202" v="298" actId="26606"/>
          <pc:sldLayoutMkLst>
            <pc:docMk/>
            <pc:sldMasterMk cId="1297125500" sldId="2147484079"/>
            <pc:sldLayoutMk cId="579634389" sldId="2147484070"/>
          </pc:sldLayoutMkLst>
        </pc:sldLayoutChg>
        <pc:sldLayoutChg chg="add del">
          <pc:chgData name="Camilla Cselenyi" userId="85641a7c-0221-4885-ae6c-bdf54a064da6" providerId="ADAL" clId="{07550D20-496B-40A4-9644-C9210437D04B}" dt="2023-10-17T08:16:26.202" v="298" actId="26606"/>
          <pc:sldLayoutMkLst>
            <pc:docMk/>
            <pc:sldMasterMk cId="1297125500" sldId="2147484079"/>
            <pc:sldLayoutMk cId="1920294049" sldId="2147484071"/>
          </pc:sldLayoutMkLst>
        </pc:sldLayoutChg>
        <pc:sldLayoutChg chg="add del">
          <pc:chgData name="Camilla Cselenyi" userId="85641a7c-0221-4885-ae6c-bdf54a064da6" providerId="ADAL" clId="{07550D20-496B-40A4-9644-C9210437D04B}" dt="2023-10-17T08:16:26.202" v="298" actId="26606"/>
          <pc:sldLayoutMkLst>
            <pc:docMk/>
            <pc:sldMasterMk cId="1297125500" sldId="2147484079"/>
            <pc:sldLayoutMk cId="999278064" sldId="2147484072"/>
          </pc:sldLayoutMkLst>
        </pc:sldLayoutChg>
        <pc:sldLayoutChg chg="add del">
          <pc:chgData name="Camilla Cselenyi" userId="85641a7c-0221-4885-ae6c-bdf54a064da6" providerId="ADAL" clId="{07550D20-496B-40A4-9644-C9210437D04B}" dt="2023-10-17T08:16:26.202" v="298" actId="26606"/>
          <pc:sldLayoutMkLst>
            <pc:docMk/>
            <pc:sldMasterMk cId="1297125500" sldId="2147484079"/>
            <pc:sldLayoutMk cId="3541326700" sldId="2147484073"/>
          </pc:sldLayoutMkLst>
        </pc:sldLayoutChg>
        <pc:sldLayoutChg chg="add del">
          <pc:chgData name="Camilla Cselenyi" userId="85641a7c-0221-4885-ae6c-bdf54a064da6" providerId="ADAL" clId="{07550D20-496B-40A4-9644-C9210437D04B}" dt="2023-10-17T08:16:26.202" v="298" actId="26606"/>
          <pc:sldLayoutMkLst>
            <pc:docMk/>
            <pc:sldMasterMk cId="1297125500" sldId="2147484079"/>
            <pc:sldLayoutMk cId="3915151697" sldId="2147484074"/>
          </pc:sldLayoutMkLst>
        </pc:sldLayoutChg>
        <pc:sldLayoutChg chg="add del">
          <pc:chgData name="Camilla Cselenyi" userId="85641a7c-0221-4885-ae6c-bdf54a064da6" providerId="ADAL" clId="{07550D20-496B-40A4-9644-C9210437D04B}" dt="2023-10-17T08:16:26.202" v="298" actId="26606"/>
          <pc:sldLayoutMkLst>
            <pc:docMk/>
            <pc:sldMasterMk cId="1297125500" sldId="2147484079"/>
            <pc:sldLayoutMk cId="798404317" sldId="2147484075"/>
          </pc:sldLayoutMkLst>
        </pc:sldLayoutChg>
        <pc:sldLayoutChg chg="add del">
          <pc:chgData name="Camilla Cselenyi" userId="85641a7c-0221-4885-ae6c-bdf54a064da6" providerId="ADAL" clId="{07550D20-496B-40A4-9644-C9210437D04B}" dt="2023-10-17T08:16:26.202" v="298" actId="26606"/>
          <pc:sldLayoutMkLst>
            <pc:docMk/>
            <pc:sldMasterMk cId="1297125500" sldId="2147484079"/>
            <pc:sldLayoutMk cId="1219711946" sldId="2147484076"/>
          </pc:sldLayoutMkLst>
        </pc:sldLayoutChg>
        <pc:sldLayoutChg chg="add del">
          <pc:chgData name="Camilla Cselenyi" userId="85641a7c-0221-4885-ae6c-bdf54a064da6" providerId="ADAL" clId="{07550D20-496B-40A4-9644-C9210437D04B}" dt="2023-10-17T08:16:26.202" v="298" actId="26606"/>
          <pc:sldLayoutMkLst>
            <pc:docMk/>
            <pc:sldMasterMk cId="1297125500" sldId="2147484079"/>
            <pc:sldLayoutMk cId="1374382072" sldId="2147484077"/>
          </pc:sldLayoutMkLst>
        </pc:sldLayoutChg>
        <pc:sldLayoutChg chg="add del">
          <pc:chgData name="Camilla Cselenyi" userId="85641a7c-0221-4885-ae6c-bdf54a064da6" providerId="ADAL" clId="{07550D20-496B-40A4-9644-C9210437D04B}" dt="2023-10-17T08:16:26.202" v="298" actId="26606"/>
          <pc:sldLayoutMkLst>
            <pc:docMk/>
            <pc:sldMasterMk cId="1297125500" sldId="2147484079"/>
            <pc:sldLayoutMk cId="257406411" sldId="2147484078"/>
          </pc:sldLayoutMkLst>
        </pc:sldLayoutChg>
      </pc:sldMasterChg>
      <pc:sldMasterChg chg="add del addSldLayout delSldLayout">
        <pc:chgData name="Camilla Cselenyi" userId="85641a7c-0221-4885-ae6c-bdf54a064da6" providerId="ADAL" clId="{07550D20-496B-40A4-9644-C9210437D04B}" dt="2023-10-17T08:18:13.243" v="304" actId="26606"/>
        <pc:sldMasterMkLst>
          <pc:docMk/>
          <pc:sldMasterMk cId="1274230788" sldId="2147484092"/>
        </pc:sldMasterMkLst>
        <pc:sldLayoutChg chg="add del">
          <pc:chgData name="Camilla Cselenyi" userId="85641a7c-0221-4885-ae6c-bdf54a064da6" providerId="ADAL" clId="{07550D20-496B-40A4-9644-C9210437D04B}" dt="2023-10-17T08:18:13.243" v="304" actId="26606"/>
          <pc:sldLayoutMkLst>
            <pc:docMk/>
            <pc:sldMasterMk cId="1274230788" sldId="2147484092"/>
            <pc:sldLayoutMk cId="3924263382" sldId="2147484081"/>
          </pc:sldLayoutMkLst>
        </pc:sldLayoutChg>
        <pc:sldLayoutChg chg="add del">
          <pc:chgData name="Camilla Cselenyi" userId="85641a7c-0221-4885-ae6c-bdf54a064da6" providerId="ADAL" clId="{07550D20-496B-40A4-9644-C9210437D04B}" dt="2023-10-17T08:18:13.243" v="304" actId="26606"/>
          <pc:sldLayoutMkLst>
            <pc:docMk/>
            <pc:sldMasterMk cId="1274230788" sldId="2147484092"/>
            <pc:sldLayoutMk cId="15605852" sldId="2147484082"/>
          </pc:sldLayoutMkLst>
        </pc:sldLayoutChg>
        <pc:sldLayoutChg chg="add del">
          <pc:chgData name="Camilla Cselenyi" userId="85641a7c-0221-4885-ae6c-bdf54a064da6" providerId="ADAL" clId="{07550D20-496B-40A4-9644-C9210437D04B}" dt="2023-10-17T08:18:13.243" v="304" actId="26606"/>
          <pc:sldLayoutMkLst>
            <pc:docMk/>
            <pc:sldMasterMk cId="1274230788" sldId="2147484092"/>
            <pc:sldLayoutMk cId="767672688" sldId="2147484083"/>
          </pc:sldLayoutMkLst>
        </pc:sldLayoutChg>
        <pc:sldLayoutChg chg="add del">
          <pc:chgData name="Camilla Cselenyi" userId="85641a7c-0221-4885-ae6c-bdf54a064da6" providerId="ADAL" clId="{07550D20-496B-40A4-9644-C9210437D04B}" dt="2023-10-17T08:18:13.243" v="304" actId="26606"/>
          <pc:sldLayoutMkLst>
            <pc:docMk/>
            <pc:sldMasterMk cId="1274230788" sldId="2147484092"/>
            <pc:sldLayoutMk cId="3085435417" sldId="2147484084"/>
          </pc:sldLayoutMkLst>
        </pc:sldLayoutChg>
        <pc:sldLayoutChg chg="add del">
          <pc:chgData name="Camilla Cselenyi" userId="85641a7c-0221-4885-ae6c-bdf54a064da6" providerId="ADAL" clId="{07550D20-496B-40A4-9644-C9210437D04B}" dt="2023-10-17T08:18:13.243" v="304" actId="26606"/>
          <pc:sldLayoutMkLst>
            <pc:docMk/>
            <pc:sldMasterMk cId="1274230788" sldId="2147484092"/>
            <pc:sldLayoutMk cId="3122242355" sldId="2147484085"/>
          </pc:sldLayoutMkLst>
        </pc:sldLayoutChg>
        <pc:sldLayoutChg chg="add del">
          <pc:chgData name="Camilla Cselenyi" userId="85641a7c-0221-4885-ae6c-bdf54a064da6" providerId="ADAL" clId="{07550D20-496B-40A4-9644-C9210437D04B}" dt="2023-10-17T08:18:13.243" v="304" actId="26606"/>
          <pc:sldLayoutMkLst>
            <pc:docMk/>
            <pc:sldMasterMk cId="1274230788" sldId="2147484092"/>
            <pc:sldLayoutMk cId="1631864099" sldId="2147484086"/>
          </pc:sldLayoutMkLst>
        </pc:sldLayoutChg>
        <pc:sldLayoutChg chg="add del">
          <pc:chgData name="Camilla Cselenyi" userId="85641a7c-0221-4885-ae6c-bdf54a064da6" providerId="ADAL" clId="{07550D20-496B-40A4-9644-C9210437D04B}" dt="2023-10-17T08:18:13.243" v="304" actId="26606"/>
          <pc:sldLayoutMkLst>
            <pc:docMk/>
            <pc:sldMasterMk cId="1274230788" sldId="2147484092"/>
            <pc:sldLayoutMk cId="2121906709" sldId="2147484087"/>
          </pc:sldLayoutMkLst>
        </pc:sldLayoutChg>
        <pc:sldLayoutChg chg="add del">
          <pc:chgData name="Camilla Cselenyi" userId="85641a7c-0221-4885-ae6c-bdf54a064da6" providerId="ADAL" clId="{07550D20-496B-40A4-9644-C9210437D04B}" dt="2023-10-17T08:18:13.243" v="304" actId="26606"/>
          <pc:sldLayoutMkLst>
            <pc:docMk/>
            <pc:sldMasterMk cId="1274230788" sldId="2147484092"/>
            <pc:sldLayoutMk cId="408404475" sldId="2147484088"/>
          </pc:sldLayoutMkLst>
        </pc:sldLayoutChg>
        <pc:sldLayoutChg chg="add del">
          <pc:chgData name="Camilla Cselenyi" userId="85641a7c-0221-4885-ae6c-bdf54a064da6" providerId="ADAL" clId="{07550D20-496B-40A4-9644-C9210437D04B}" dt="2023-10-17T08:18:13.243" v="304" actId="26606"/>
          <pc:sldLayoutMkLst>
            <pc:docMk/>
            <pc:sldMasterMk cId="1274230788" sldId="2147484092"/>
            <pc:sldLayoutMk cId="227515949" sldId="2147484089"/>
          </pc:sldLayoutMkLst>
        </pc:sldLayoutChg>
        <pc:sldLayoutChg chg="add del">
          <pc:chgData name="Camilla Cselenyi" userId="85641a7c-0221-4885-ae6c-bdf54a064da6" providerId="ADAL" clId="{07550D20-496B-40A4-9644-C9210437D04B}" dt="2023-10-17T08:18:13.243" v="304" actId="26606"/>
          <pc:sldLayoutMkLst>
            <pc:docMk/>
            <pc:sldMasterMk cId="1274230788" sldId="2147484092"/>
            <pc:sldLayoutMk cId="3642318072" sldId="2147484090"/>
          </pc:sldLayoutMkLst>
        </pc:sldLayoutChg>
        <pc:sldLayoutChg chg="add del">
          <pc:chgData name="Camilla Cselenyi" userId="85641a7c-0221-4885-ae6c-bdf54a064da6" providerId="ADAL" clId="{07550D20-496B-40A4-9644-C9210437D04B}" dt="2023-10-17T08:18:13.243" v="304" actId="26606"/>
          <pc:sldLayoutMkLst>
            <pc:docMk/>
            <pc:sldMasterMk cId="1274230788" sldId="2147484092"/>
            <pc:sldLayoutMk cId="1469609875" sldId="214748409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10/17/2023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81262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10/17/2023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8129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10/17/2023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506399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10/17/2023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0238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10/17/2023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30310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10/17/2023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7010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10/17/2023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54013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10/17/2023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13480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10/17/2023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406890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10/17/2023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804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10/17/2023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9695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10/17/2023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990518089"/>
      </p:ext>
    </p:extLst>
  </p:cSld>
  <p:clrMap bg1="lt1" tx1="dk1" bg2="lt2" tx2="dk2" accent1="accent1" accent2="accent2" accent3="accent3" accent4="accent4" accent5="accent5" accent6="accent6" hlink="hlink" folHlink="folHlink"/>
  <p:sldLayoutIdLst>
    <p:sldLayoutId id="2147484031" r:id="rId1"/>
    <p:sldLayoutId id="2147484030" r:id="rId2"/>
    <p:sldLayoutId id="2147484029" r:id="rId3"/>
    <p:sldLayoutId id="2147484028" r:id="rId4"/>
    <p:sldLayoutId id="2147484027" r:id="rId5"/>
    <p:sldLayoutId id="2147484026" r:id="rId6"/>
    <p:sldLayoutId id="2147484025" r:id="rId7"/>
    <p:sldLayoutId id="2147484024" r:id="rId8"/>
    <p:sldLayoutId id="2147484023" r:id="rId9"/>
    <p:sldLayoutId id="2147484022" r:id="rId10"/>
    <p:sldLayoutId id="214748402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9" name="Rectangle 33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E59DD1A-1AA9-D12C-9415-EF8506461200}"/>
              </a:ext>
            </a:extLst>
          </p:cNvPr>
          <p:cNvSpPr>
            <a:spLocks noGrp="1"/>
          </p:cNvSpPr>
          <p:nvPr>
            <p:ph type="ctrTitle"/>
          </p:nvPr>
        </p:nvSpPr>
        <p:spPr>
          <a:xfrm>
            <a:off x="5297762" y="640080"/>
            <a:ext cx="6251110" cy="3566160"/>
          </a:xfrm>
        </p:spPr>
        <p:txBody>
          <a:bodyPr anchor="b">
            <a:normAutofit/>
          </a:bodyPr>
          <a:lstStyle/>
          <a:p>
            <a:r>
              <a:rPr lang="nb-NO" sz="8900"/>
              <a:t>Ekteskapets sakrament</a:t>
            </a:r>
          </a:p>
        </p:txBody>
      </p:sp>
      <p:sp>
        <p:nvSpPr>
          <p:cNvPr id="3" name="Undertittel 2">
            <a:extLst>
              <a:ext uri="{FF2B5EF4-FFF2-40B4-BE49-F238E27FC236}">
                <a16:creationId xmlns:a16="http://schemas.microsoft.com/office/drawing/2014/main" id="{8E16DAC8-F14B-402F-0766-95C186544C7E}"/>
              </a:ext>
            </a:extLst>
          </p:cNvPr>
          <p:cNvSpPr>
            <a:spLocks noGrp="1"/>
          </p:cNvSpPr>
          <p:nvPr>
            <p:ph type="subTitle" idx="1"/>
          </p:nvPr>
        </p:nvSpPr>
        <p:spPr>
          <a:xfrm>
            <a:off x="5297760" y="4636008"/>
            <a:ext cx="6251111" cy="1572768"/>
          </a:xfrm>
        </p:spPr>
        <p:txBody>
          <a:bodyPr>
            <a:normAutofit/>
          </a:bodyPr>
          <a:lstStyle/>
          <a:p>
            <a:r>
              <a:rPr lang="nb-NO"/>
              <a:t>Å leve sammen i kjærlighet</a:t>
            </a:r>
            <a:endParaRPr lang="nb-NO" dirty="0"/>
          </a:p>
        </p:txBody>
      </p:sp>
      <p:sp>
        <p:nvSpPr>
          <p:cNvPr id="341"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ECA430"/>
          </a:solidFill>
          <a:ln w="38100" cap="rnd">
            <a:solidFill>
              <a:srgbClr val="ECA43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5" name="Picture 3" descr="Et bilde som inneholder juletre, jul, lett, juledekorasjon&#10;&#10;Automatisk generert beskrivelse">
            <a:extLst>
              <a:ext uri="{FF2B5EF4-FFF2-40B4-BE49-F238E27FC236}">
                <a16:creationId xmlns:a16="http://schemas.microsoft.com/office/drawing/2014/main" id="{8BF9E7A7-344B-5409-AD7E-FB574ED4D27D}"/>
              </a:ext>
            </a:extLst>
          </p:cNvPr>
          <p:cNvPicPr>
            <a:picLocks noChangeAspect="1"/>
          </p:cNvPicPr>
          <p:nvPr/>
        </p:nvPicPr>
        <p:blipFill rotWithShape="1">
          <a:blip r:embed="rId2"/>
          <a:srcRect l="2889" r="5959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59297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33CE343-EDBC-4AFC-AFE0-E54456C3D93D}"/>
              </a:ext>
            </a:extLst>
          </p:cNvPr>
          <p:cNvSpPr>
            <a:spLocks noGrp="1"/>
          </p:cNvSpPr>
          <p:nvPr>
            <p:ph type="title"/>
          </p:nvPr>
        </p:nvSpPr>
        <p:spPr>
          <a:xfrm>
            <a:off x="890338" y="640080"/>
            <a:ext cx="3734014" cy="2297294"/>
          </a:xfrm>
        </p:spPr>
        <p:txBody>
          <a:bodyPr vert="horz" lIns="91440" tIns="45720" rIns="91440" bIns="45720" rtlCol="0" anchor="b">
            <a:normAutofit/>
          </a:bodyPr>
          <a:lstStyle/>
          <a:p>
            <a:r>
              <a:rPr lang="en-US" sz="8000" dirty="0"/>
              <a:t>Et </a:t>
            </a:r>
            <a:r>
              <a:rPr lang="en-US" sz="8000" dirty="0" err="1"/>
              <a:t>valg</a:t>
            </a:r>
            <a:endParaRPr lang="en-US" sz="8000" dirty="0"/>
          </a:p>
        </p:txBody>
      </p:sp>
      <p:sp>
        <p:nvSpPr>
          <p:cNvPr id="3" name="Plassholder for innhold 2">
            <a:extLst>
              <a:ext uri="{FF2B5EF4-FFF2-40B4-BE49-F238E27FC236}">
                <a16:creationId xmlns:a16="http://schemas.microsoft.com/office/drawing/2014/main" id="{5E742C0A-8064-A20E-4645-BC1F5C361DCB}"/>
              </a:ext>
            </a:extLst>
          </p:cNvPr>
          <p:cNvSpPr>
            <a:spLocks noGrp="1"/>
          </p:cNvSpPr>
          <p:nvPr>
            <p:ph idx="1"/>
          </p:nvPr>
        </p:nvSpPr>
        <p:spPr>
          <a:xfrm>
            <a:off x="890339" y="4636008"/>
            <a:ext cx="3734014" cy="1572768"/>
          </a:xfrm>
        </p:spPr>
        <p:txBody>
          <a:bodyPr vert="horz" lIns="91440" tIns="45720" rIns="91440" bIns="45720" rtlCol="0">
            <a:normAutofit/>
          </a:bodyPr>
          <a:lstStyle/>
          <a:p>
            <a:pPr marL="0" indent="0">
              <a:buNone/>
            </a:pPr>
            <a:r>
              <a:rPr lang="en-US" dirty="0"/>
              <a:t>Å </a:t>
            </a:r>
            <a:r>
              <a:rPr lang="en-US" dirty="0" err="1"/>
              <a:t>gifte</a:t>
            </a:r>
            <a:r>
              <a:rPr lang="en-US" dirty="0"/>
              <a:t> seg er et </a:t>
            </a:r>
            <a:r>
              <a:rPr lang="en-US" dirty="0" err="1"/>
              <a:t>valg</a:t>
            </a:r>
            <a:r>
              <a:rPr lang="en-US" dirty="0"/>
              <a:t> </a:t>
            </a:r>
            <a:r>
              <a:rPr lang="en-US" dirty="0" err="1"/>
              <a:t>som</a:t>
            </a:r>
            <a:r>
              <a:rPr lang="en-US" dirty="0"/>
              <a:t> </a:t>
            </a:r>
            <a:r>
              <a:rPr lang="en-US" dirty="0" err="1"/>
              <a:t>voksne</a:t>
            </a:r>
            <a:r>
              <a:rPr lang="en-US" dirty="0"/>
              <a:t> </a:t>
            </a:r>
            <a:r>
              <a:rPr lang="en-US" dirty="0" err="1"/>
              <a:t>mennesker</a:t>
            </a:r>
            <a:r>
              <a:rPr lang="en-US" dirty="0"/>
              <a:t> </a:t>
            </a:r>
            <a:r>
              <a:rPr lang="en-US" dirty="0" err="1"/>
              <a:t>gjør</a:t>
            </a:r>
            <a:r>
              <a:rPr lang="en-US" dirty="0"/>
              <a:t> for </a:t>
            </a:r>
            <a:r>
              <a:rPr lang="en-US" dirty="0" err="1"/>
              <a:t>sitt</a:t>
            </a:r>
            <a:r>
              <a:rPr lang="en-US" dirty="0"/>
              <a:t> liv. </a:t>
            </a:r>
          </a:p>
        </p:txBody>
      </p:sp>
      <p:sp>
        <p:nvSpPr>
          <p:cNvPr id="13"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BF9E80"/>
          </a:solidFill>
          <a:ln w="38100" cap="rnd">
            <a:solidFill>
              <a:srgbClr val="BF9E8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t nærbilde av bilde av sjakk bønder">
            <a:extLst>
              <a:ext uri="{FF2B5EF4-FFF2-40B4-BE49-F238E27FC236}">
                <a16:creationId xmlns:a16="http://schemas.microsoft.com/office/drawing/2014/main" id="{F5D7321E-001A-01FB-EEF7-5CE4B1D5955F}"/>
              </a:ext>
            </a:extLst>
          </p:cNvPr>
          <p:cNvPicPr>
            <a:picLocks noChangeAspect="1"/>
          </p:cNvPicPr>
          <p:nvPr/>
        </p:nvPicPr>
        <p:blipFill rotWithShape="1">
          <a:blip r:embed="rId2"/>
          <a:srcRect l="26760" r="729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3694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72DE4C0-EE12-4CAC-98CF-A89349319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29CF03F-5E6E-4B23-89A5-81548BA4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rgbClr val="55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CE27D33-2007-A328-EA30-3FE4A0C5CFED}"/>
              </a:ext>
            </a:extLst>
          </p:cNvPr>
          <p:cNvSpPr>
            <a:spLocks noGrp="1"/>
          </p:cNvSpPr>
          <p:nvPr>
            <p:ph type="title"/>
          </p:nvPr>
        </p:nvSpPr>
        <p:spPr>
          <a:xfrm>
            <a:off x="4654296" y="329184"/>
            <a:ext cx="6894576" cy="1783080"/>
          </a:xfrm>
        </p:spPr>
        <p:txBody>
          <a:bodyPr anchor="b">
            <a:normAutofit/>
          </a:bodyPr>
          <a:lstStyle/>
          <a:p>
            <a:pPr>
              <a:lnSpc>
                <a:spcPct val="90000"/>
              </a:lnSpc>
            </a:pPr>
            <a:r>
              <a:rPr lang="nb-NO" sz="5600">
                <a:solidFill>
                  <a:schemeClr val="bg1"/>
                </a:solidFill>
              </a:rPr>
              <a:t>Et helt spesielt kall</a:t>
            </a:r>
          </a:p>
        </p:txBody>
      </p:sp>
      <p:sp>
        <p:nvSpPr>
          <p:cNvPr id="20"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lassholder for innhold 2">
            <a:extLst>
              <a:ext uri="{FF2B5EF4-FFF2-40B4-BE49-F238E27FC236}">
                <a16:creationId xmlns:a16="http://schemas.microsoft.com/office/drawing/2014/main" id="{FAFA476B-B082-A566-D081-0C6C46E9BCC0}"/>
              </a:ext>
            </a:extLst>
          </p:cNvPr>
          <p:cNvSpPr>
            <a:spLocks noGrp="1"/>
          </p:cNvSpPr>
          <p:nvPr>
            <p:ph idx="1"/>
          </p:nvPr>
        </p:nvSpPr>
        <p:spPr>
          <a:xfrm>
            <a:off x="4654296" y="2706624"/>
            <a:ext cx="6894576" cy="3483864"/>
          </a:xfrm>
        </p:spPr>
        <p:txBody>
          <a:bodyPr>
            <a:normAutofit/>
          </a:bodyPr>
          <a:lstStyle/>
          <a:p>
            <a:r>
              <a:rPr lang="nb-NO">
                <a:solidFill>
                  <a:schemeClr val="bg1"/>
                </a:solidFill>
              </a:rPr>
              <a:t>I Den katolske kirken er det å gifte seg </a:t>
            </a:r>
            <a:r>
              <a:rPr lang="nb-NO" i="1">
                <a:solidFill>
                  <a:schemeClr val="bg1"/>
                </a:solidFill>
              </a:rPr>
              <a:t>å gå inn i et kall</a:t>
            </a:r>
            <a:r>
              <a:rPr lang="nb-NO">
                <a:solidFill>
                  <a:schemeClr val="bg1"/>
                </a:solidFill>
              </a:rPr>
              <a:t>. Det er et kall for hele livet. </a:t>
            </a:r>
          </a:p>
          <a:p>
            <a:r>
              <a:rPr lang="nb-NO">
                <a:solidFill>
                  <a:schemeClr val="bg1"/>
                </a:solidFill>
              </a:rPr>
              <a:t>Dette valget tar man som voksen i samarbeid med Gud og den man gifter seg med.</a:t>
            </a:r>
          </a:p>
        </p:txBody>
      </p:sp>
      <p:pic>
        <p:nvPicPr>
          <p:cNvPr id="5" name="Picture 4" descr="Lukk bilde av hendene applauding">
            <a:extLst>
              <a:ext uri="{FF2B5EF4-FFF2-40B4-BE49-F238E27FC236}">
                <a16:creationId xmlns:a16="http://schemas.microsoft.com/office/drawing/2014/main" id="{1864A06C-1020-7D6B-BE08-79766131E577}"/>
              </a:ext>
            </a:extLst>
          </p:cNvPr>
          <p:cNvPicPr>
            <a:picLocks noChangeAspect="1"/>
          </p:cNvPicPr>
          <p:nvPr/>
        </p:nvPicPr>
        <p:blipFill rotWithShape="1">
          <a:blip r:embed="rId2"/>
          <a:srcRect l="37053" r="23492" b="-1"/>
          <a:stretch/>
        </p:blipFill>
        <p:spPr>
          <a:xfrm>
            <a:off x="20" y="10"/>
            <a:ext cx="4053550" cy="6857989"/>
          </a:xfrm>
          <a:custGeom>
            <a:avLst/>
            <a:gdLst/>
            <a:ahLst/>
            <a:cxnLst/>
            <a:rect l="l" t="t" r="r" b="b"/>
            <a:pathLst>
              <a:path w="4053570" h="6857999">
                <a:moveTo>
                  <a:pt x="0" y="0"/>
                </a:moveTo>
                <a:lnTo>
                  <a:pt x="4022851" y="0"/>
                </a:lnTo>
                <a:lnTo>
                  <a:pt x="4023684" y="7069"/>
                </a:lnTo>
                <a:cubicBezTo>
                  <a:pt x="4038634" y="90834"/>
                  <a:pt x="4036100" y="175741"/>
                  <a:pt x="4040154" y="260014"/>
                </a:cubicBezTo>
                <a:cubicBezTo>
                  <a:pt x="4044969" y="363071"/>
                  <a:pt x="4038888" y="466508"/>
                  <a:pt x="4036607" y="569818"/>
                </a:cubicBezTo>
                <a:cubicBezTo>
                  <a:pt x="4034833" y="657771"/>
                  <a:pt x="4026091" y="745598"/>
                  <a:pt x="4028752" y="833678"/>
                </a:cubicBezTo>
                <a:cubicBezTo>
                  <a:pt x="4028942" y="836724"/>
                  <a:pt x="4028942" y="839770"/>
                  <a:pt x="4028752" y="842816"/>
                </a:cubicBezTo>
                <a:cubicBezTo>
                  <a:pt x="4020643" y="939653"/>
                  <a:pt x="4020643" y="1036998"/>
                  <a:pt x="4028752" y="1133836"/>
                </a:cubicBezTo>
                <a:cubicBezTo>
                  <a:pt x="4031324" y="1174144"/>
                  <a:pt x="4030602" y="1214593"/>
                  <a:pt x="4026598" y="1254787"/>
                </a:cubicBezTo>
                <a:cubicBezTo>
                  <a:pt x="4022797" y="1305935"/>
                  <a:pt x="4010634" y="1357844"/>
                  <a:pt x="4019376" y="1408610"/>
                </a:cubicBezTo>
                <a:cubicBezTo>
                  <a:pt x="4025065" y="1450430"/>
                  <a:pt x="4028194" y="1492566"/>
                  <a:pt x="4028752" y="1534766"/>
                </a:cubicBezTo>
                <a:cubicBezTo>
                  <a:pt x="4033186" y="1629192"/>
                  <a:pt x="4029005" y="1724125"/>
                  <a:pt x="4027358" y="1818805"/>
                </a:cubicBezTo>
                <a:cubicBezTo>
                  <a:pt x="4025584" y="1929096"/>
                  <a:pt x="4028372" y="2039387"/>
                  <a:pt x="4019503" y="2149804"/>
                </a:cubicBezTo>
                <a:cubicBezTo>
                  <a:pt x="4014625" y="2239001"/>
                  <a:pt x="4014625" y="2328401"/>
                  <a:pt x="4019503" y="2417598"/>
                </a:cubicBezTo>
                <a:cubicBezTo>
                  <a:pt x="4021910" y="2499333"/>
                  <a:pt x="4034200" y="2580306"/>
                  <a:pt x="4032173" y="2662929"/>
                </a:cubicBezTo>
                <a:cubicBezTo>
                  <a:pt x="4029765" y="2759258"/>
                  <a:pt x="4018363" y="2855334"/>
                  <a:pt x="4021910" y="2951918"/>
                </a:cubicBezTo>
                <a:cubicBezTo>
                  <a:pt x="4023557" y="2997989"/>
                  <a:pt x="4023684" y="3044060"/>
                  <a:pt x="4024571" y="3090130"/>
                </a:cubicBezTo>
                <a:cubicBezTo>
                  <a:pt x="4025711" y="3145593"/>
                  <a:pt x="4035720" y="3200928"/>
                  <a:pt x="4030145" y="3256264"/>
                </a:cubicBezTo>
                <a:cubicBezTo>
                  <a:pt x="4020897" y="3348533"/>
                  <a:pt x="3996951" y="3439278"/>
                  <a:pt x="4011901" y="3533831"/>
                </a:cubicBezTo>
                <a:cubicBezTo>
                  <a:pt x="4020136" y="3585867"/>
                  <a:pt x="4029385" y="3638030"/>
                  <a:pt x="4034200" y="3690573"/>
                </a:cubicBezTo>
                <a:cubicBezTo>
                  <a:pt x="4038381" y="3737532"/>
                  <a:pt x="4048896" y="3785253"/>
                  <a:pt x="4040914" y="3831958"/>
                </a:cubicBezTo>
                <a:cubicBezTo>
                  <a:pt x="4034073" y="3871937"/>
                  <a:pt x="4037620" y="3911916"/>
                  <a:pt x="4032299" y="3951895"/>
                </a:cubicBezTo>
                <a:cubicBezTo>
                  <a:pt x="4025331" y="4004311"/>
                  <a:pt x="4021657" y="4057616"/>
                  <a:pt x="4016336" y="4110414"/>
                </a:cubicBezTo>
                <a:cubicBezTo>
                  <a:pt x="4011648" y="4158261"/>
                  <a:pt x="4007974" y="4205982"/>
                  <a:pt x="4020643" y="4250911"/>
                </a:cubicBezTo>
                <a:cubicBezTo>
                  <a:pt x="4051684" y="4363994"/>
                  <a:pt x="4034707" y="4476442"/>
                  <a:pt x="4023051" y="4588763"/>
                </a:cubicBezTo>
                <a:cubicBezTo>
                  <a:pt x="4017349" y="4643337"/>
                  <a:pt x="4008987" y="4701084"/>
                  <a:pt x="4021657" y="4751090"/>
                </a:cubicBezTo>
                <a:cubicBezTo>
                  <a:pt x="4044969" y="4839804"/>
                  <a:pt x="4026725" y="4924077"/>
                  <a:pt x="4016589" y="5009238"/>
                </a:cubicBezTo>
                <a:cubicBezTo>
                  <a:pt x="4004363" y="5092546"/>
                  <a:pt x="4006124" y="5177301"/>
                  <a:pt x="4021784" y="5260026"/>
                </a:cubicBezTo>
                <a:cubicBezTo>
                  <a:pt x="4034200" y="5318407"/>
                  <a:pt x="4034200" y="5377804"/>
                  <a:pt x="4035720" y="5436566"/>
                </a:cubicBezTo>
                <a:cubicBezTo>
                  <a:pt x="4036607" y="5473373"/>
                  <a:pt x="4023051" y="5510813"/>
                  <a:pt x="4014055" y="5547492"/>
                </a:cubicBezTo>
                <a:cubicBezTo>
                  <a:pt x="3997965" y="5613743"/>
                  <a:pt x="3992137" y="5681008"/>
                  <a:pt x="4014055" y="5745609"/>
                </a:cubicBezTo>
                <a:cubicBezTo>
                  <a:pt x="4044589" y="5835085"/>
                  <a:pt x="4062073" y="5924561"/>
                  <a:pt x="4049403" y="6019242"/>
                </a:cubicBezTo>
                <a:cubicBezTo>
                  <a:pt x="4042055" y="6077623"/>
                  <a:pt x="4040408" y="6137274"/>
                  <a:pt x="4029385" y="6194894"/>
                </a:cubicBezTo>
                <a:cubicBezTo>
                  <a:pt x="4011268" y="6290463"/>
                  <a:pt x="4017729" y="6385396"/>
                  <a:pt x="4032173" y="6479568"/>
                </a:cubicBezTo>
                <a:cubicBezTo>
                  <a:pt x="4042321" y="6558257"/>
                  <a:pt x="4043423" y="6637846"/>
                  <a:pt x="4035467" y="6716775"/>
                </a:cubicBezTo>
                <a:lnTo>
                  <a:pt x="4025707" y="6857999"/>
                </a:lnTo>
                <a:lnTo>
                  <a:pt x="0" y="6857999"/>
                </a:lnTo>
                <a:close/>
              </a:path>
            </a:pathLst>
          </a:custGeom>
        </p:spPr>
      </p:pic>
    </p:spTree>
    <p:extLst>
      <p:ext uri="{BB962C8B-B14F-4D97-AF65-F5344CB8AC3E}">
        <p14:creationId xmlns:p14="http://schemas.microsoft.com/office/powerpoint/2010/main" val="666522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2409373-B1BB-7793-1A33-B088D25330DB}"/>
              </a:ext>
            </a:extLst>
          </p:cNvPr>
          <p:cNvSpPr>
            <a:spLocks noGrp="1"/>
          </p:cNvSpPr>
          <p:nvPr>
            <p:ph type="title"/>
          </p:nvPr>
        </p:nvSpPr>
        <p:spPr>
          <a:xfrm>
            <a:off x="5297762" y="329184"/>
            <a:ext cx="6251110" cy="1783080"/>
          </a:xfrm>
        </p:spPr>
        <p:txBody>
          <a:bodyPr anchor="b">
            <a:normAutofit/>
          </a:bodyPr>
          <a:lstStyle/>
          <a:p>
            <a:r>
              <a:rPr lang="nb-NO" sz="7200"/>
              <a:t>Et sakrament </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983"/>
          </a:solidFill>
          <a:ln w="38100" cap="rnd">
            <a:solidFill>
              <a:srgbClr val="FFF98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B284E5E8-0A2D-E0E9-5E62-18595CD2FB2E}"/>
              </a:ext>
            </a:extLst>
          </p:cNvPr>
          <p:cNvSpPr>
            <a:spLocks noGrp="1"/>
          </p:cNvSpPr>
          <p:nvPr>
            <p:ph idx="1"/>
          </p:nvPr>
        </p:nvSpPr>
        <p:spPr>
          <a:xfrm>
            <a:off x="5297762" y="2706624"/>
            <a:ext cx="6251110" cy="3483864"/>
          </a:xfrm>
        </p:spPr>
        <p:txBody>
          <a:bodyPr>
            <a:normAutofit/>
          </a:bodyPr>
          <a:lstStyle/>
          <a:p>
            <a:r>
              <a:rPr lang="nb-NO" dirty="0"/>
              <a:t>I Den katolske kirken er ekteskapet ett av de syv sakramenter. </a:t>
            </a:r>
          </a:p>
          <a:p>
            <a:r>
              <a:rPr lang="nb-NO" dirty="0"/>
              <a:t>Ekteskapets sakrament er rammen om samlivet til en mann og en kvinne.</a:t>
            </a:r>
          </a:p>
          <a:p>
            <a:r>
              <a:rPr lang="nb-NO" dirty="0"/>
              <a:t>I den katolske kirken er ekteskapet kun for to personer; en mann og en kvinne.</a:t>
            </a:r>
          </a:p>
        </p:txBody>
      </p:sp>
      <p:pic>
        <p:nvPicPr>
          <p:cNvPr id="5" name="Picture 4" descr="Personer i begravelses byråer i Kons.">
            <a:extLst>
              <a:ext uri="{FF2B5EF4-FFF2-40B4-BE49-F238E27FC236}">
                <a16:creationId xmlns:a16="http://schemas.microsoft.com/office/drawing/2014/main" id="{6A109581-E951-E2B0-5368-CF45CEC0B9E3}"/>
              </a:ext>
            </a:extLst>
          </p:cNvPr>
          <p:cNvPicPr>
            <a:picLocks noChangeAspect="1"/>
          </p:cNvPicPr>
          <p:nvPr/>
        </p:nvPicPr>
        <p:blipFill rotWithShape="1">
          <a:blip r:embed="rId2"/>
          <a:srcRect l="13611" r="4105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570848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921BFFB-D3FA-4EE2-9E87-F2E4CEDA9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F80AEB-67E2-48CB-B8AF-AD0F7787A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697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C75DC34-0168-6FBB-AF71-C3B9835DDB30}"/>
              </a:ext>
            </a:extLst>
          </p:cNvPr>
          <p:cNvSpPr>
            <a:spLocks noGrp="1"/>
          </p:cNvSpPr>
          <p:nvPr>
            <p:ph type="title"/>
          </p:nvPr>
        </p:nvSpPr>
        <p:spPr>
          <a:xfrm>
            <a:off x="640080" y="329184"/>
            <a:ext cx="6894576" cy="1783080"/>
          </a:xfrm>
        </p:spPr>
        <p:txBody>
          <a:bodyPr anchor="b">
            <a:normAutofit/>
          </a:bodyPr>
          <a:lstStyle/>
          <a:p>
            <a:pPr>
              <a:lnSpc>
                <a:spcPct val="90000"/>
              </a:lnSpc>
            </a:pPr>
            <a:r>
              <a:rPr lang="nb-NO" sz="5600" dirty="0">
                <a:solidFill>
                  <a:schemeClr val="bg1"/>
                </a:solidFill>
              </a:rPr>
              <a:t>Varer resten av livet</a:t>
            </a:r>
          </a:p>
        </p:txBody>
      </p:sp>
      <p:sp>
        <p:nvSpPr>
          <p:cNvPr id="2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B5FDA12F-E476-2872-400B-3EE97F693C36}"/>
              </a:ext>
            </a:extLst>
          </p:cNvPr>
          <p:cNvSpPr>
            <a:spLocks noGrp="1"/>
          </p:cNvSpPr>
          <p:nvPr>
            <p:ph idx="1"/>
          </p:nvPr>
        </p:nvSpPr>
        <p:spPr>
          <a:xfrm>
            <a:off x="640080" y="2706624"/>
            <a:ext cx="6894576" cy="3483864"/>
          </a:xfrm>
        </p:spPr>
        <p:txBody>
          <a:bodyPr>
            <a:normAutofit/>
          </a:bodyPr>
          <a:lstStyle/>
          <a:p>
            <a:pPr>
              <a:lnSpc>
                <a:spcPct val="100000"/>
              </a:lnSpc>
            </a:pPr>
            <a:r>
              <a:rPr lang="nb-NO" dirty="0">
                <a:solidFill>
                  <a:schemeClr val="bg1"/>
                </a:solidFill>
              </a:rPr>
              <a:t>Når et ekteskap er inngått (på rett grunnlag) er det </a:t>
            </a:r>
            <a:r>
              <a:rPr lang="nb-NO" b="1" i="1" dirty="0">
                <a:solidFill>
                  <a:schemeClr val="bg1"/>
                </a:solidFill>
              </a:rPr>
              <a:t>uoppløselig</a:t>
            </a:r>
            <a:r>
              <a:rPr lang="nb-NO" dirty="0">
                <a:solidFill>
                  <a:schemeClr val="bg1"/>
                </a:solidFill>
              </a:rPr>
              <a:t>.</a:t>
            </a:r>
          </a:p>
          <a:p>
            <a:pPr>
              <a:lnSpc>
                <a:spcPct val="100000"/>
              </a:lnSpc>
            </a:pPr>
            <a:r>
              <a:rPr lang="nb-NO" dirty="0">
                <a:solidFill>
                  <a:schemeClr val="bg1"/>
                </a:solidFill>
              </a:rPr>
              <a:t>Mannen og kvinnen som gifter seg med hverandre </a:t>
            </a:r>
            <a:r>
              <a:rPr lang="nb-NO" b="1" i="1" dirty="0">
                <a:solidFill>
                  <a:schemeClr val="bg1"/>
                </a:solidFill>
              </a:rPr>
              <a:t>inngår en avtale med hverandre </a:t>
            </a:r>
            <a:r>
              <a:rPr lang="nb-NO" dirty="0">
                <a:solidFill>
                  <a:schemeClr val="bg1"/>
                </a:solidFill>
              </a:rPr>
              <a:t>om å dele resten av livet med hverandre i gjensidig kjærlighet.</a:t>
            </a:r>
          </a:p>
          <a:p>
            <a:pPr>
              <a:lnSpc>
                <a:spcPct val="100000"/>
              </a:lnSpc>
            </a:pPr>
            <a:r>
              <a:rPr lang="nb-NO" dirty="0">
                <a:solidFill>
                  <a:schemeClr val="bg1"/>
                </a:solidFill>
              </a:rPr>
              <a:t>Denne avtalen gjelder mellom dem uansett hva som måtte skje, eller hva deres liv sammen måtte by dem på.</a:t>
            </a:r>
          </a:p>
          <a:p>
            <a:pPr>
              <a:lnSpc>
                <a:spcPct val="100000"/>
              </a:lnSpc>
            </a:pPr>
            <a:r>
              <a:rPr lang="nb-NO" dirty="0">
                <a:solidFill>
                  <a:schemeClr val="bg1"/>
                </a:solidFill>
              </a:rPr>
              <a:t>Vi sier at mannen og kvinnen forplikter seg til å leve sammen i gjensidig kjærlighet i </a:t>
            </a:r>
            <a:r>
              <a:rPr lang="nb-NO" b="1" i="1" dirty="0">
                <a:solidFill>
                  <a:schemeClr val="bg1"/>
                </a:solidFill>
              </a:rPr>
              <a:t>både gode og onde dager </a:t>
            </a:r>
            <a:r>
              <a:rPr lang="nb-NO" dirty="0">
                <a:solidFill>
                  <a:schemeClr val="bg1"/>
                </a:solidFill>
              </a:rPr>
              <a:t>helt til </a:t>
            </a:r>
            <a:r>
              <a:rPr lang="nb-NO" b="1" i="1" dirty="0">
                <a:solidFill>
                  <a:schemeClr val="bg1"/>
                </a:solidFill>
              </a:rPr>
              <a:t>døden skiller dem fra hverandre</a:t>
            </a:r>
            <a:r>
              <a:rPr lang="nb-NO" dirty="0">
                <a:solidFill>
                  <a:schemeClr val="bg1"/>
                </a:solidFill>
              </a:rPr>
              <a:t>. </a:t>
            </a:r>
          </a:p>
        </p:txBody>
      </p:sp>
      <p:pic>
        <p:nvPicPr>
          <p:cNvPr id="5" name="Picture 4" descr="Hjerteformet lås">
            <a:extLst>
              <a:ext uri="{FF2B5EF4-FFF2-40B4-BE49-F238E27FC236}">
                <a16:creationId xmlns:a16="http://schemas.microsoft.com/office/drawing/2014/main" id="{8375E728-5159-AC47-E6AC-194C5EC51132}"/>
              </a:ext>
            </a:extLst>
          </p:cNvPr>
          <p:cNvPicPr>
            <a:picLocks noChangeAspect="1"/>
          </p:cNvPicPr>
          <p:nvPr/>
        </p:nvPicPr>
        <p:blipFill rotWithShape="1">
          <a:blip r:embed="rId2"/>
          <a:srcRect l="33700" r="33061"/>
          <a:stretch/>
        </p:blipFill>
        <p:spPr>
          <a:xfrm>
            <a:off x="8139452" y="10"/>
            <a:ext cx="4052548" cy="6857990"/>
          </a:xfrm>
          <a:custGeom>
            <a:avLst/>
            <a:gdLst/>
            <a:ahLst/>
            <a:cxnLst/>
            <a:rect l="l" t="t" r="r" b="b"/>
            <a:pathLst>
              <a:path w="4052548" h="6858000">
                <a:moveTo>
                  <a:pt x="25721" y="0"/>
                </a:moveTo>
                <a:lnTo>
                  <a:pt x="4052548" y="0"/>
                </a:lnTo>
                <a:lnTo>
                  <a:pt x="4052548" y="6858000"/>
                </a:lnTo>
                <a:lnTo>
                  <a:pt x="28716" y="6858000"/>
                </a:lnTo>
                <a:lnTo>
                  <a:pt x="28782" y="6856911"/>
                </a:lnTo>
                <a:cubicBezTo>
                  <a:pt x="31911" y="6736505"/>
                  <a:pt x="35027" y="6616061"/>
                  <a:pt x="38157" y="6495580"/>
                </a:cubicBezTo>
                <a:cubicBezTo>
                  <a:pt x="38284" y="6490503"/>
                  <a:pt x="39171" y="6485553"/>
                  <a:pt x="39171" y="6480476"/>
                </a:cubicBezTo>
                <a:cubicBezTo>
                  <a:pt x="48166" y="6366632"/>
                  <a:pt x="53107" y="6252788"/>
                  <a:pt x="18899" y="6141609"/>
                </a:cubicBezTo>
                <a:cubicBezTo>
                  <a:pt x="15871" y="6131163"/>
                  <a:pt x="14262" y="6120363"/>
                  <a:pt x="14084" y="6109499"/>
                </a:cubicBezTo>
                <a:cubicBezTo>
                  <a:pt x="12413" y="6012573"/>
                  <a:pt x="16644" y="5915646"/>
                  <a:pt x="26754" y="5819240"/>
                </a:cubicBezTo>
                <a:cubicBezTo>
                  <a:pt x="31949" y="5760097"/>
                  <a:pt x="26754" y="5700065"/>
                  <a:pt x="43478" y="5641557"/>
                </a:cubicBezTo>
                <a:cubicBezTo>
                  <a:pt x="50864" y="5612480"/>
                  <a:pt x="55109" y="5582693"/>
                  <a:pt x="56147" y="5552715"/>
                </a:cubicBezTo>
                <a:cubicBezTo>
                  <a:pt x="59948" y="5480119"/>
                  <a:pt x="38537" y="5411838"/>
                  <a:pt x="18139" y="5343303"/>
                </a:cubicBezTo>
                <a:cubicBezTo>
                  <a:pt x="7370" y="5307004"/>
                  <a:pt x="-5426" y="5269945"/>
                  <a:pt x="2429" y="5231870"/>
                </a:cubicBezTo>
                <a:cubicBezTo>
                  <a:pt x="16707" y="5173310"/>
                  <a:pt x="24854" y="5113418"/>
                  <a:pt x="26754" y="5053171"/>
                </a:cubicBezTo>
                <a:cubicBezTo>
                  <a:pt x="26754" y="5010527"/>
                  <a:pt x="16365" y="4968771"/>
                  <a:pt x="20039" y="4926254"/>
                </a:cubicBezTo>
                <a:cubicBezTo>
                  <a:pt x="28211" y="4843771"/>
                  <a:pt x="30238" y="4760793"/>
                  <a:pt x="26121" y="4678005"/>
                </a:cubicBezTo>
                <a:cubicBezTo>
                  <a:pt x="26095" y="4644905"/>
                  <a:pt x="29846" y="4611907"/>
                  <a:pt x="37270" y="4579644"/>
                </a:cubicBezTo>
                <a:cubicBezTo>
                  <a:pt x="46506" y="4522710"/>
                  <a:pt x="48419" y="4464836"/>
                  <a:pt x="42971" y="4407419"/>
                </a:cubicBezTo>
                <a:cubicBezTo>
                  <a:pt x="37016" y="4340914"/>
                  <a:pt x="19279" y="4275425"/>
                  <a:pt x="14845" y="4208921"/>
                </a:cubicBezTo>
                <a:cubicBezTo>
                  <a:pt x="7876" y="4098757"/>
                  <a:pt x="17759" y="3988593"/>
                  <a:pt x="27514" y="3878937"/>
                </a:cubicBezTo>
                <a:cubicBezTo>
                  <a:pt x="35116" y="3808600"/>
                  <a:pt x="37143" y="3737768"/>
                  <a:pt x="33596" y="3667113"/>
                </a:cubicBezTo>
                <a:cubicBezTo>
                  <a:pt x="29161" y="3611016"/>
                  <a:pt x="22193" y="3554919"/>
                  <a:pt x="20926" y="3498822"/>
                </a:cubicBezTo>
                <a:cubicBezTo>
                  <a:pt x="18646" y="3398557"/>
                  <a:pt x="19532" y="3298293"/>
                  <a:pt x="25360" y="3198029"/>
                </a:cubicBezTo>
                <a:cubicBezTo>
                  <a:pt x="28274" y="3147770"/>
                  <a:pt x="32962" y="3098019"/>
                  <a:pt x="34989" y="3047379"/>
                </a:cubicBezTo>
                <a:cubicBezTo>
                  <a:pt x="37016" y="2996739"/>
                  <a:pt x="41071" y="2945592"/>
                  <a:pt x="29542" y="2895967"/>
                </a:cubicBezTo>
                <a:cubicBezTo>
                  <a:pt x="10030" y="2811568"/>
                  <a:pt x="24347" y="2727549"/>
                  <a:pt x="28528" y="2643403"/>
                </a:cubicBezTo>
                <a:cubicBezTo>
                  <a:pt x="31062" y="2591113"/>
                  <a:pt x="46266" y="2537554"/>
                  <a:pt x="32836" y="2486788"/>
                </a:cubicBezTo>
                <a:cubicBezTo>
                  <a:pt x="11677" y="2407211"/>
                  <a:pt x="25487" y="2329284"/>
                  <a:pt x="32836" y="2250976"/>
                </a:cubicBezTo>
                <a:cubicBezTo>
                  <a:pt x="41311" y="2176870"/>
                  <a:pt x="39816" y="2101951"/>
                  <a:pt x="28401" y="2028238"/>
                </a:cubicBezTo>
                <a:cubicBezTo>
                  <a:pt x="14084" y="1955108"/>
                  <a:pt x="14084" y="1879897"/>
                  <a:pt x="28401" y="1806768"/>
                </a:cubicBezTo>
                <a:cubicBezTo>
                  <a:pt x="40260" y="1746406"/>
                  <a:pt x="41628" y="1684458"/>
                  <a:pt x="32455" y="1623627"/>
                </a:cubicBezTo>
                <a:cubicBezTo>
                  <a:pt x="26247" y="1580095"/>
                  <a:pt x="15098" y="1536816"/>
                  <a:pt x="13578" y="1493284"/>
                </a:cubicBezTo>
                <a:cubicBezTo>
                  <a:pt x="10436" y="1402246"/>
                  <a:pt x="12298" y="1311107"/>
                  <a:pt x="19153" y="1220286"/>
                </a:cubicBezTo>
                <a:cubicBezTo>
                  <a:pt x="27134" y="1116849"/>
                  <a:pt x="42464" y="1013792"/>
                  <a:pt x="31822" y="909594"/>
                </a:cubicBezTo>
                <a:cubicBezTo>
                  <a:pt x="28148" y="873803"/>
                  <a:pt x="20673" y="838139"/>
                  <a:pt x="19913" y="802222"/>
                </a:cubicBezTo>
                <a:cubicBezTo>
                  <a:pt x="18266" y="734956"/>
                  <a:pt x="17505" y="668579"/>
                  <a:pt x="21306" y="599155"/>
                </a:cubicBezTo>
                <a:cubicBezTo>
                  <a:pt x="25107" y="529732"/>
                  <a:pt x="39550" y="459293"/>
                  <a:pt x="29795" y="391139"/>
                </a:cubicBezTo>
                <a:cubicBezTo>
                  <a:pt x="20039" y="322984"/>
                  <a:pt x="26374" y="255972"/>
                  <a:pt x="32709" y="189087"/>
                </a:cubicBezTo>
                <a:cubicBezTo>
                  <a:pt x="38790" y="125502"/>
                  <a:pt x="40944" y="63313"/>
                  <a:pt x="26121" y="743"/>
                </a:cubicBezTo>
                <a:close/>
              </a:path>
            </a:pathLst>
          </a:custGeom>
        </p:spPr>
      </p:pic>
    </p:spTree>
    <p:extLst>
      <p:ext uri="{BB962C8B-B14F-4D97-AF65-F5344CB8AC3E}">
        <p14:creationId xmlns:p14="http://schemas.microsoft.com/office/powerpoint/2010/main" val="3114752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E921BFFB-D3FA-4EE2-9E87-F2E4CEDA9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7F80AEB-67E2-48CB-B8AF-AD0F7787A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C5A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EC2389B-E454-F501-6C80-14D02D9E4B14}"/>
              </a:ext>
            </a:extLst>
          </p:cNvPr>
          <p:cNvSpPr>
            <a:spLocks noGrp="1"/>
          </p:cNvSpPr>
          <p:nvPr>
            <p:ph type="title"/>
          </p:nvPr>
        </p:nvSpPr>
        <p:spPr>
          <a:xfrm>
            <a:off x="640080" y="329184"/>
            <a:ext cx="6894576" cy="1783080"/>
          </a:xfrm>
        </p:spPr>
        <p:txBody>
          <a:bodyPr anchor="b">
            <a:normAutofit/>
          </a:bodyPr>
          <a:lstStyle/>
          <a:p>
            <a:pPr>
              <a:lnSpc>
                <a:spcPct val="90000"/>
              </a:lnSpc>
            </a:pPr>
            <a:r>
              <a:rPr lang="nb-NO" sz="5600" dirty="0">
                <a:solidFill>
                  <a:schemeClr val="bg1"/>
                </a:solidFill>
              </a:rPr>
              <a:t>Rammen om familielivet</a:t>
            </a:r>
          </a:p>
        </p:txBody>
      </p:sp>
      <p:sp>
        <p:nvSpPr>
          <p:cNvPr id="3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93A62607-AB1C-33D1-041C-6A6B4FF38B3E}"/>
              </a:ext>
            </a:extLst>
          </p:cNvPr>
          <p:cNvSpPr>
            <a:spLocks noGrp="1"/>
          </p:cNvSpPr>
          <p:nvPr>
            <p:ph idx="1"/>
          </p:nvPr>
        </p:nvSpPr>
        <p:spPr>
          <a:xfrm>
            <a:off x="640080" y="2539999"/>
            <a:ext cx="6894576" cy="4202545"/>
          </a:xfrm>
        </p:spPr>
        <p:txBody>
          <a:bodyPr>
            <a:normAutofit/>
          </a:bodyPr>
          <a:lstStyle/>
          <a:p>
            <a:pPr>
              <a:lnSpc>
                <a:spcPct val="100000"/>
              </a:lnSpc>
            </a:pPr>
            <a:r>
              <a:rPr lang="nb-NO" sz="2200" b="1" dirty="0">
                <a:solidFill>
                  <a:schemeClr val="bg1"/>
                </a:solidFill>
              </a:rPr>
              <a:t>Det er i samlivet mellom mann og kvinne at vårt liv blir til. Vi kommer alle fra en kvinne og en mann – og alle har en mor og en far som sitt opphav.</a:t>
            </a:r>
          </a:p>
          <a:p>
            <a:pPr>
              <a:lnSpc>
                <a:spcPct val="100000"/>
              </a:lnSpc>
            </a:pPr>
            <a:r>
              <a:rPr lang="nb-NO" sz="2200" b="1" dirty="0">
                <a:solidFill>
                  <a:schemeClr val="bg1"/>
                </a:solidFill>
              </a:rPr>
              <a:t>Når vi vokser opp må vi ha gode, trygge mennesker rundt oss som elsker oss akkurat slik vi er. Det er helt livsnødvendig for oss alle at vi vokser opp med mennesker rundt oss som elsker oss. </a:t>
            </a:r>
          </a:p>
          <a:p>
            <a:pPr>
              <a:lnSpc>
                <a:spcPct val="100000"/>
              </a:lnSpc>
            </a:pPr>
            <a:r>
              <a:rPr lang="nb-NO" sz="2200" b="1" dirty="0">
                <a:solidFill>
                  <a:schemeClr val="bg1"/>
                </a:solidFill>
              </a:rPr>
              <a:t>Et barn som ikke har fått all kjærlighet, omsorg, trygghet, medfølelse og forståelse som det trenger kan ta skade av det – ja, til og med omkomme. </a:t>
            </a:r>
          </a:p>
          <a:p>
            <a:pPr>
              <a:lnSpc>
                <a:spcPct val="100000"/>
              </a:lnSpc>
            </a:pPr>
            <a:r>
              <a:rPr lang="nb-NO" sz="2200" b="1" dirty="0">
                <a:solidFill>
                  <a:schemeClr val="bg1"/>
                </a:solidFill>
              </a:rPr>
              <a:t>Den kjærligheten og omsorgen barn trenger har de først og fremst mulighet til å få i sin familie der deres mor og far er overhode og omsorgspersoner. </a:t>
            </a:r>
          </a:p>
          <a:p>
            <a:pPr>
              <a:lnSpc>
                <a:spcPct val="100000"/>
              </a:lnSpc>
            </a:pPr>
            <a:r>
              <a:rPr lang="nb-NO" sz="2200" b="1" dirty="0">
                <a:solidFill>
                  <a:schemeClr val="bg1"/>
                </a:solidFill>
              </a:rPr>
              <a:t>Det er ekteskapet som er grunnlaget for, og rammen om, det familielivet der mannens og kvinnes barn kan få all den kjærligheten og omsorgen alle barn og unge nødvendigvis trenger. </a:t>
            </a:r>
          </a:p>
        </p:txBody>
      </p:sp>
      <p:pic>
        <p:nvPicPr>
          <p:cNvPr id="19" name="Picture 4" descr="En teddybjørn">
            <a:extLst>
              <a:ext uri="{FF2B5EF4-FFF2-40B4-BE49-F238E27FC236}">
                <a16:creationId xmlns:a16="http://schemas.microsoft.com/office/drawing/2014/main" id="{BA5DE645-B002-D960-1F5F-B95714FF54BE}"/>
              </a:ext>
            </a:extLst>
          </p:cNvPr>
          <p:cNvPicPr>
            <a:picLocks noChangeAspect="1"/>
          </p:cNvPicPr>
          <p:nvPr/>
        </p:nvPicPr>
        <p:blipFill rotWithShape="1">
          <a:blip r:embed="rId2"/>
          <a:srcRect l="54813" r="5742" b="-1"/>
          <a:stretch/>
        </p:blipFill>
        <p:spPr>
          <a:xfrm>
            <a:off x="8139452" y="10"/>
            <a:ext cx="4052548" cy="6857990"/>
          </a:xfrm>
          <a:custGeom>
            <a:avLst/>
            <a:gdLst/>
            <a:ahLst/>
            <a:cxnLst/>
            <a:rect l="l" t="t" r="r" b="b"/>
            <a:pathLst>
              <a:path w="4052548" h="6858000">
                <a:moveTo>
                  <a:pt x="25721" y="0"/>
                </a:moveTo>
                <a:lnTo>
                  <a:pt x="4052548" y="0"/>
                </a:lnTo>
                <a:lnTo>
                  <a:pt x="4052548" y="6858000"/>
                </a:lnTo>
                <a:lnTo>
                  <a:pt x="28716" y="6858000"/>
                </a:lnTo>
                <a:lnTo>
                  <a:pt x="28782" y="6856911"/>
                </a:lnTo>
                <a:cubicBezTo>
                  <a:pt x="31911" y="6736505"/>
                  <a:pt x="35027" y="6616061"/>
                  <a:pt x="38157" y="6495580"/>
                </a:cubicBezTo>
                <a:cubicBezTo>
                  <a:pt x="38284" y="6490503"/>
                  <a:pt x="39171" y="6485553"/>
                  <a:pt x="39171" y="6480476"/>
                </a:cubicBezTo>
                <a:cubicBezTo>
                  <a:pt x="48166" y="6366632"/>
                  <a:pt x="53107" y="6252788"/>
                  <a:pt x="18899" y="6141609"/>
                </a:cubicBezTo>
                <a:cubicBezTo>
                  <a:pt x="15871" y="6131163"/>
                  <a:pt x="14262" y="6120363"/>
                  <a:pt x="14084" y="6109499"/>
                </a:cubicBezTo>
                <a:cubicBezTo>
                  <a:pt x="12413" y="6012573"/>
                  <a:pt x="16644" y="5915646"/>
                  <a:pt x="26754" y="5819240"/>
                </a:cubicBezTo>
                <a:cubicBezTo>
                  <a:pt x="31949" y="5760097"/>
                  <a:pt x="26754" y="5700065"/>
                  <a:pt x="43478" y="5641557"/>
                </a:cubicBezTo>
                <a:cubicBezTo>
                  <a:pt x="50864" y="5612480"/>
                  <a:pt x="55109" y="5582693"/>
                  <a:pt x="56147" y="5552715"/>
                </a:cubicBezTo>
                <a:cubicBezTo>
                  <a:pt x="59948" y="5480119"/>
                  <a:pt x="38537" y="5411838"/>
                  <a:pt x="18139" y="5343303"/>
                </a:cubicBezTo>
                <a:cubicBezTo>
                  <a:pt x="7370" y="5307004"/>
                  <a:pt x="-5426" y="5269945"/>
                  <a:pt x="2429" y="5231870"/>
                </a:cubicBezTo>
                <a:cubicBezTo>
                  <a:pt x="16707" y="5173310"/>
                  <a:pt x="24854" y="5113418"/>
                  <a:pt x="26754" y="5053171"/>
                </a:cubicBezTo>
                <a:cubicBezTo>
                  <a:pt x="26754" y="5010527"/>
                  <a:pt x="16365" y="4968771"/>
                  <a:pt x="20039" y="4926254"/>
                </a:cubicBezTo>
                <a:cubicBezTo>
                  <a:pt x="28211" y="4843771"/>
                  <a:pt x="30238" y="4760793"/>
                  <a:pt x="26121" y="4678005"/>
                </a:cubicBezTo>
                <a:cubicBezTo>
                  <a:pt x="26095" y="4644905"/>
                  <a:pt x="29846" y="4611907"/>
                  <a:pt x="37270" y="4579644"/>
                </a:cubicBezTo>
                <a:cubicBezTo>
                  <a:pt x="46506" y="4522710"/>
                  <a:pt x="48419" y="4464836"/>
                  <a:pt x="42971" y="4407419"/>
                </a:cubicBezTo>
                <a:cubicBezTo>
                  <a:pt x="37016" y="4340914"/>
                  <a:pt x="19279" y="4275425"/>
                  <a:pt x="14845" y="4208921"/>
                </a:cubicBezTo>
                <a:cubicBezTo>
                  <a:pt x="7876" y="4098757"/>
                  <a:pt x="17759" y="3988593"/>
                  <a:pt x="27514" y="3878937"/>
                </a:cubicBezTo>
                <a:cubicBezTo>
                  <a:pt x="35116" y="3808600"/>
                  <a:pt x="37143" y="3737768"/>
                  <a:pt x="33596" y="3667113"/>
                </a:cubicBezTo>
                <a:cubicBezTo>
                  <a:pt x="29161" y="3611016"/>
                  <a:pt x="22193" y="3554919"/>
                  <a:pt x="20926" y="3498822"/>
                </a:cubicBezTo>
                <a:cubicBezTo>
                  <a:pt x="18646" y="3398557"/>
                  <a:pt x="19532" y="3298293"/>
                  <a:pt x="25360" y="3198029"/>
                </a:cubicBezTo>
                <a:cubicBezTo>
                  <a:pt x="28274" y="3147770"/>
                  <a:pt x="32962" y="3098019"/>
                  <a:pt x="34989" y="3047379"/>
                </a:cubicBezTo>
                <a:cubicBezTo>
                  <a:pt x="37016" y="2996739"/>
                  <a:pt x="41071" y="2945592"/>
                  <a:pt x="29542" y="2895967"/>
                </a:cubicBezTo>
                <a:cubicBezTo>
                  <a:pt x="10030" y="2811568"/>
                  <a:pt x="24347" y="2727549"/>
                  <a:pt x="28528" y="2643403"/>
                </a:cubicBezTo>
                <a:cubicBezTo>
                  <a:pt x="31062" y="2591113"/>
                  <a:pt x="46266" y="2537554"/>
                  <a:pt x="32836" y="2486788"/>
                </a:cubicBezTo>
                <a:cubicBezTo>
                  <a:pt x="11677" y="2407211"/>
                  <a:pt x="25487" y="2329284"/>
                  <a:pt x="32836" y="2250976"/>
                </a:cubicBezTo>
                <a:cubicBezTo>
                  <a:pt x="41311" y="2176870"/>
                  <a:pt x="39816" y="2101951"/>
                  <a:pt x="28401" y="2028238"/>
                </a:cubicBezTo>
                <a:cubicBezTo>
                  <a:pt x="14084" y="1955108"/>
                  <a:pt x="14084" y="1879897"/>
                  <a:pt x="28401" y="1806768"/>
                </a:cubicBezTo>
                <a:cubicBezTo>
                  <a:pt x="40260" y="1746406"/>
                  <a:pt x="41628" y="1684458"/>
                  <a:pt x="32455" y="1623627"/>
                </a:cubicBezTo>
                <a:cubicBezTo>
                  <a:pt x="26247" y="1580095"/>
                  <a:pt x="15098" y="1536816"/>
                  <a:pt x="13578" y="1493284"/>
                </a:cubicBezTo>
                <a:cubicBezTo>
                  <a:pt x="10436" y="1402246"/>
                  <a:pt x="12298" y="1311107"/>
                  <a:pt x="19153" y="1220286"/>
                </a:cubicBezTo>
                <a:cubicBezTo>
                  <a:pt x="27134" y="1116849"/>
                  <a:pt x="42464" y="1013792"/>
                  <a:pt x="31822" y="909594"/>
                </a:cubicBezTo>
                <a:cubicBezTo>
                  <a:pt x="28148" y="873803"/>
                  <a:pt x="20673" y="838139"/>
                  <a:pt x="19913" y="802222"/>
                </a:cubicBezTo>
                <a:cubicBezTo>
                  <a:pt x="18266" y="734956"/>
                  <a:pt x="17505" y="668579"/>
                  <a:pt x="21306" y="599155"/>
                </a:cubicBezTo>
                <a:cubicBezTo>
                  <a:pt x="25107" y="529732"/>
                  <a:pt x="39550" y="459293"/>
                  <a:pt x="29795" y="391139"/>
                </a:cubicBezTo>
                <a:cubicBezTo>
                  <a:pt x="20039" y="322984"/>
                  <a:pt x="26374" y="255972"/>
                  <a:pt x="32709" y="189087"/>
                </a:cubicBezTo>
                <a:cubicBezTo>
                  <a:pt x="38790" y="125502"/>
                  <a:pt x="40944" y="63313"/>
                  <a:pt x="26121" y="743"/>
                </a:cubicBezTo>
                <a:close/>
              </a:path>
            </a:pathLst>
          </a:custGeom>
        </p:spPr>
      </p:pic>
    </p:spTree>
    <p:extLst>
      <p:ext uri="{BB962C8B-B14F-4D97-AF65-F5344CB8AC3E}">
        <p14:creationId xmlns:p14="http://schemas.microsoft.com/office/powerpoint/2010/main" val="2996802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B72DE4C0-EE12-4CAC-98CF-A89349319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29CF03F-5E6E-4B23-89A5-81548BA4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rgbClr val="94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6A94E01-569A-67C4-EEC0-8338B8AD6807}"/>
              </a:ext>
            </a:extLst>
          </p:cNvPr>
          <p:cNvSpPr>
            <a:spLocks noGrp="1"/>
          </p:cNvSpPr>
          <p:nvPr>
            <p:ph type="title"/>
          </p:nvPr>
        </p:nvSpPr>
        <p:spPr>
          <a:xfrm>
            <a:off x="4654296" y="329184"/>
            <a:ext cx="6894576" cy="1783080"/>
          </a:xfrm>
        </p:spPr>
        <p:txBody>
          <a:bodyPr vert="horz" lIns="91440" tIns="45720" rIns="91440" bIns="45720" rtlCol="0" anchor="b">
            <a:normAutofit/>
          </a:bodyPr>
          <a:lstStyle/>
          <a:p>
            <a:pPr>
              <a:lnSpc>
                <a:spcPct val="90000"/>
              </a:lnSpc>
            </a:pPr>
            <a:r>
              <a:rPr lang="en-US" sz="4000">
                <a:solidFill>
                  <a:schemeClr val="bg1"/>
                </a:solidFill>
              </a:rPr>
              <a:t>Familiene er samfunnets byggeklosser</a:t>
            </a:r>
          </a:p>
        </p:txBody>
      </p:sp>
      <p:sp>
        <p:nvSpPr>
          <p:cNvPr id="4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FF4FDD60-DB07-E31C-0232-5A01F382E88B}"/>
              </a:ext>
            </a:extLst>
          </p:cNvPr>
          <p:cNvSpPr>
            <a:spLocks noGrp="1"/>
          </p:cNvSpPr>
          <p:nvPr>
            <p:ph idx="1"/>
          </p:nvPr>
        </p:nvSpPr>
        <p:spPr>
          <a:xfrm>
            <a:off x="4654296" y="2706624"/>
            <a:ext cx="6894576" cy="3483864"/>
          </a:xfrm>
        </p:spPr>
        <p:txBody>
          <a:bodyPr vert="horz" lIns="91440" tIns="45720" rIns="91440" bIns="45720" rtlCol="0">
            <a:noAutofit/>
          </a:bodyPr>
          <a:lstStyle/>
          <a:p>
            <a:pPr>
              <a:lnSpc>
                <a:spcPct val="100000"/>
              </a:lnSpc>
            </a:pPr>
            <a:r>
              <a:rPr lang="en-US" sz="2400" b="1" dirty="0" err="1">
                <a:solidFill>
                  <a:schemeClr val="bg1"/>
                </a:solidFill>
              </a:rPr>
              <a:t>Noen</a:t>
            </a:r>
            <a:r>
              <a:rPr lang="en-US" sz="2400" b="1" dirty="0">
                <a:solidFill>
                  <a:schemeClr val="bg1"/>
                </a:solidFill>
              </a:rPr>
              <a:t> </a:t>
            </a:r>
            <a:r>
              <a:rPr lang="en-US" sz="2400" b="1" dirty="0" err="1">
                <a:solidFill>
                  <a:schemeClr val="bg1"/>
                </a:solidFill>
              </a:rPr>
              <a:t>mener</a:t>
            </a:r>
            <a:r>
              <a:rPr lang="en-US" sz="2400" b="1" dirty="0">
                <a:solidFill>
                  <a:schemeClr val="bg1"/>
                </a:solidFill>
              </a:rPr>
              <a:t> at </a:t>
            </a:r>
            <a:r>
              <a:rPr lang="en-US" sz="2400" b="1" dirty="0" err="1">
                <a:solidFill>
                  <a:schemeClr val="bg1"/>
                </a:solidFill>
              </a:rPr>
              <a:t>samfunnet</a:t>
            </a:r>
            <a:r>
              <a:rPr lang="en-US" sz="2400" b="1" dirty="0">
                <a:solidFill>
                  <a:schemeClr val="bg1"/>
                </a:solidFill>
              </a:rPr>
              <a:t> </a:t>
            </a:r>
            <a:r>
              <a:rPr lang="en-US" sz="2400" b="1" dirty="0" err="1">
                <a:solidFill>
                  <a:schemeClr val="bg1"/>
                </a:solidFill>
              </a:rPr>
              <a:t>utgjøres</a:t>
            </a:r>
            <a:r>
              <a:rPr lang="en-US" sz="2400" b="1" dirty="0">
                <a:solidFill>
                  <a:schemeClr val="bg1"/>
                </a:solidFill>
              </a:rPr>
              <a:t> av masse av </a:t>
            </a:r>
            <a:r>
              <a:rPr lang="en-US" sz="2400" b="1" dirty="0" err="1">
                <a:solidFill>
                  <a:schemeClr val="bg1"/>
                </a:solidFill>
              </a:rPr>
              <a:t>enkeltmennesker</a:t>
            </a:r>
            <a:r>
              <a:rPr lang="en-US" sz="2400" b="1" dirty="0">
                <a:solidFill>
                  <a:schemeClr val="bg1"/>
                </a:solidFill>
              </a:rPr>
              <a:t> (</a:t>
            </a:r>
            <a:r>
              <a:rPr lang="en-US" sz="2400" b="1" dirty="0" err="1">
                <a:solidFill>
                  <a:schemeClr val="bg1"/>
                </a:solidFill>
              </a:rPr>
              <a:t>individer</a:t>
            </a:r>
            <a:r>
              <a:rPr lang="en-US" sz="2400" b="1" dirty="0">
                <a:solidFill>
                  <a:schemeClr val="bg1"/>
                </a:solidFill>
              </a:rPr>
              <a:t>) </a:t>
            </a:r>
            <a:r>
              <a:rPr lang="en-US" sz="2400" b="1" dirty="0" err="1">
                <a:solidFill>
                  <a:schemeClr val="bg1"/>
                </a:solidFill>
              </a:rPr>
              <a:t>som</a:t>
            </a:r>
            <a:r>
              <a:rPr lang="en-US" sz="2400" b="1" dirty="0">
                <a:solidFill>
                  <a:schemeClr val="bg1"/>
                </a:solidFill>
              </a:rPr>
              <a:t> </a:t>
            </a:r>
            <a:r>
              <a:rPr lang="en-US" sz="2400" b="1" dirty="0" err="1">
                <a:solidFill>
                  <a:schemeClr val="bg1"/>
                </a:solidFill>
              </a:rPr>
              <a:t>har</a:t>
            </a:r>
            <a:r>
              <a:rPr lang="en-US" sz="2400" b="1" dirty="0">
                <a:solidFill>
                  <a:schemeClr val="bg1"/>
                </a:solidFill>
              </a:rPr>
              <a:t> </a:t>
            </a:r>
            <a:r>
              <a:rPr lang="en-US" sz="2400" b="1" i="1" dirty="0" err="1">
                <a:solidFill>
                  <a:schemeClr val="bg1"/>
                </a:solidFill>
              </a:rPr>
              <a:t>funnet</a:t>
            </a:r>
            <a:r>
              <a:rPr lang="en-US" sz="2400" b="1" i="1" dirty="0">
                <a:solidFill>
                  <a:schemeClr val="bg1"/>
                </a:solidFill>
              </a:rPr>
              <a:t> </a:t>
            </a:r>
            <a:r>
              <a:rPr lang="en-US" sz="2400" b="1" i="1" dirty="0" err="1">
                <a:solidFill>
                  <a:schemeClr val="bg1"/>
                </a:solidFill>
              </a:rPr>
              <a:t>sammen</a:t>
            </a:r>
            <a:r>
              <a:rPr lang="en-US" sz="2400" b="1" dirty="0">
                <a:solidFill>
                  <a:schemeClr val="bg1"/>
                </a:solidFill>
              </a:rPr>
              <a:t> for å </a:t>
            </a:r>
            <a:r>
              <a:rPr lang="en-US" sz="2400" b="1" dirty="0" err="1">
                <a:solidFill>
                  <a:schemeClr val="bg1"/>
                </a:solidFill>
              </a:rPr>
              <a:t>leve</a:t>
            </a:r>
            <a:r>
              <a:rPr lang="en-US" sz="2400" b="1" dirty="0">
                <a:solidFill>
                  <a:schemeClr val="bg1"/>
                </a:solidFill>
              </a:rPr>
              <a:t> </a:t>
            </a:r>
            <a:r>
              <a:rPr lang="en-US" sz="2400" b="1" dirty="0" err="1">
                <a:solidFill>
                  <a:schemeClr val="bg1"/>
                </a:solidFill>
              </a:rPr>
              <a:t>livet</a:t>
            </a:r>
            <a:r>
              <a:rPr lang="en-US" sz="2400" b="1" dirty="0">
                <a:solidFill>
                  <a:schemeClr val="bg1"/>
                </a:solidFill>
              </a:rPr>
              <a:t> side om side </a:t>
            </a:r>
            <a:r>
              <a:rPr lang="en-US" sz="2400" b="1" dirty="0" err="1">
                <a:solidFill>
                  <a:schemeClr val="bg1"/>
                </a:solidFill>
              </a:rPr>
              <a:t>til</a:t>
            </a:r>
            <a:r>
              <a:rPr lang="en-US" sz="2400" b="1" dirty="0">
                <a:solidFill>
                  <a:schemeClr val="bg1"/>
                </a:solidFill>
              </a:rPr>
              <a:t> </a:t>
            </a:r>
            <a:r>
              <a:rPr lang="en-US" sz="2400" b="1" dirty="0" err="1">
                <a:solidFill>
                  <a:schemeClr val="bg1"/>
                </a:solidFill>
              </a:rPr>
              <a:t>gjensidig</a:t>
            </a:r>
            <a:r>
              <a:rPr lang="en-US" sz="2400" b="1" dirty="0">
                <a:solidFill>
                  <a:schemeClr val="bg1"/>
                </a:solidFill>
              </a:rPr>
              <a:t> </a:t>
            </a:r>
            <a:r>
              <a:rPr lang="en-US" sz="2400" b="1" dirty="0" err="1">
                <a:solidFill>
                  <a:schemeClr val="bg1"/>
                </a:solidFill>
              </a:rPr>
              <a:t>profitt</a:t>
            </a:r>
            <a:r>
              <a:rPr lang="en-US" sz="2400" b="1" dirty="0">
                <a:solidFill>
                  <a:schemeClr val="bg1"/>
                </a:solidFill>
              </a:rPr>
              <a:t>.</a:t>
            </a:r>
          </a:p>
          <a:p>
            <a:pPr>
              <a:lnSpc>
                <a:spcPct val="100000"/>
              </a:lnSpc>
            </a:pPr>
            <a:r>
              <a:rPr lang="en-US" sz="2400" b="1" dirty="0">
                <a:solidFill>
                  <a:schemeClr val="bg1"/>
                </a:solidFill>
              </a:rPr>
              <a:t>Den </a:t>
            </a:r>
            <a:r>
              <a:rPr lang="en-US" sz="2400" b="1" dirty="0" err="1">
                <a:solidFill>
                  <a:schemeClr val="bg1"/>
                </a:solidFill>
              </a:rPr>
              <a:t>katolske</a:t>
            </a:r>
            <a:r>
              <a:rPr lang="en-US" sz="2400" b="1" dirty="0">
                <a:solidFill>
                  <a:schemeClr val="bg1"/>
                </a:solidFill>
              </a:rPr>
              <a:t> </a:t>
            </a:r>
            <a:r>
              <a:rPr lang="en-US" sz="2400" b="1" dirty="0" err="1">
                <a:solidFill>
                  <a:schemeClr val="bg1"/>
                </a:solidFill>
              </a:rPr>
              <a:t>kirken</a:t>
            </a:r>
            <a:r>
              <a:rPr lang="en-US" sz="2400" b="1" dirty="0">
                <a:solidFill>
                  <a:schemeClr val="bg1"/>
                </a:solidFill>
              </a:rPr>
              <a:t> </a:t>
            </a:r>
            <a:r>
              <a:rPr lang="en-US" sz="2400" b="1" dirty="0" err="1">
                <a:solidFill>
                  <a:schemeClr val="bg1"/>
                </a:solidFill>
              </a:rPr>
              <a:t>lærer</a:t>
            </a:r>
            <a:r>
              <a:rPr lang="en-US" sz="2400" b="1" dirty="0">
                <a:solidFill>
                  <a:schemeClr val="bg1"/>
                </a:solidFill>
              </a:rPr>
              <a:t> at det </a:t>
            </a:r>
            <a:r>
              <a:rPr lang="en-US" sz="2400" b="1" i="1" dirty="0" err="1">
                <a:solidFill>
                  <a:schemeClr val="bg1"/>
                </a:solidFill>
              </a:rPr>
              <a:t>ikke</a:t>
            </a:r>
            <a:r>
              <a:rPr lang="en-US" sz="2400" b="1" dirty="0">
                <a:solidFill>
                  <a:schemeClr val="bg1"/>
                </a:solidFill>
              </a:rPr>
              <a:t> er </a:t>
            </a:r>
            <a:r>
              <a:rPr lang="en-US" sz="2400" b="1" dirty="0" err="1">
                <a:solidFill>
                  <a:schemeClr val="bg1"/>
                </a:solidFill>
              </a:rPr>
              <a:t>enkeltmennesket</a:t>
            </a:r>
            <a:r>
              <a:rPr lang="en-US" sz="2400" b="1" dirty="0">
                <a:solidFill>
                  <a:schemeClr val="bg1"/>
                </a:solidFill>
              </a:rPr>
              <a:t> </a:t>
            </a:r>
            <a:r>
              <a:rPr lang="en-US" sz="2400" b="1" dirty="0" err="1">
                <a:solidFill>
                  <a:schemeClr val="bg1"/>
                </a:solidFill>
              </a:rPr>
              <a:t>alene</a:t>
            </a:r>
            <a:r>
              <a:rPr lang="en-US" sz="2400" b="1" dirty="0">
                <a:solidFill>
                  <a:schemeClr val="bg1"/>
                </a:solidFill>
              </a:rPr>
              <a:t> </a:t>
            </a:r>
            <a:r>
              <a:rPr lang="en-US" sz="2400" b="1" dirty="0" err="1">
                <a:solidFill>
                  <a:schemeClr val="bg1"/>
                </a:solidFill>
              </a:rPr>
              <a:t>som</a:t>
            </a:r>
            <a:r>
              <a:rPr lang="en-US" sz="2400" b="1" dirty="0">
                <a:solidFill>
                  <a:schemeClr val="bg1"/>
                </a:solidFill>
              </a:rPr>
              <a:t> </a:t>
            </a:r>
            <a:r>
              <a:rPr lang="en-US" sz="2400" b="1" dirty="0" err="1">
                <a:solidFill>
                  <a:schemeClr val="bg1"/>
                </a:solidFill>
              </a:rPr>
              <a:t>utgjør</a:t>
            </a:r>
            <a:r>
              <a:rPr lang="en-US" sz="2400" b="1" dirty="0">
                <a:solidFill>
                  <a:schemeClr val="bg1"/>
                </a:solidFill>
              </a:rPr>
              <a:t> </a:t>
            </a:r>
            <a:r>
              <a:rPr lang="en-US" sz="2400" b="1" dirty="0" err="1">
                <a:solidFill>
                  <a:schemeClr val="bg1"/>
                </a:solidFill>
              </a:rPr>
              <a:t>samfunnets</a:t>
            </a:r>
            <a:r>
              <a:rPr lang="en-US" sz="2400" b="1" dirty="0">
                <a:solidFill>
                  <a:schemeClr val="bg1"/>
                </a:solidFill>
              </a:rPr>
              <a:t> </a:t>
            </a:r>
            <a:r>
              <a:rPr lang="en-US" sz="2400" b="1" dirty="0" err="1">
                <a:solidFill>
                  <a:schemeClr val="bg1"/>
                </a:solidFill>
              </a:rPr>
              <a:t>minste</a:t>
            </a:r>
            <a:r>
              <a:rPr lang="en-US" sz="2400" b="1" dirty="0">
                <a:solidFill>
                  <a:schemeClr val="bg1"/>
                </a:solidFill>
              </a:rPr>
              <a:t> </a:t>
            </a:r>
            <a:r>
              <a:rPr lang="en-US" sz="2400" b="1" dirty="0" err="1">
                <a:solidFill>
                  <a:schemeClr val="bg1"/>
                </a:solidFill>
              </a:rPr>
              <a:t>byggekloss</a:t>
            </a:r>
            <a:r>
              <a:rPr lang="en-US" sz="2400" b="1" dirty="0">
                <a:solidFill>
                  <a:schemeClr val="bg1"/>
                </a:solidFill>
              </a:rPr>
              <a:t>, men </a:t>
            </a:r>
            <a:r>
              <a:rPr lang="en-US" sz="2400" b="1" dirty="0" err="1">
                <a:solidFill>
                  <a:schemeClr val="bg1"/>
                </a:solidFill>
              </a:rPr>
              <a:t>familien</a:t>
            </a:r>
            <a:r>
              <a:rPr lang="en-US" sz="2400" b="1" dirty="0">
                <a:solidFill>
                  <a:schemeClr val="bg1"/>
                </a:solidFill>
              </a:rPr>
              <a:t>. </a:t>
            </a:r>
          </a:p>
          <a:p>
            <a:pPr>
              <a:lnSpc>
                <a:spcPct val="100000"/>
              </a:lnSpc>
            </a:pPr>
            <a:r>
              <a:rPr lang="en-US" sz="2400" b="1" dirty="0">
                <a:solidFill>
                  <a:schemeClr val="bg1"/>
                </a:solidFill>
              </a:rPr>
              <a:t>Dette er </a:t>
            </a:r>
            <a:r>
              <a:rPr lang="en-US" sz="2400" b="1" dirty="0" err="1">
                <a:solidFill>
                  <a:schemeClr val="bg1"/>
                </a:solidFill>
              </a:rPr>
              <a:t>logisk</a:t>
            </a:r>
            <a:r>
              <a:rPr lang="en-US" sz="2400" b="1" dirty="0">
                <a:solidFill>
                  <a:schemeClr val="bg1"/>
                </a:solidFill>
              </a:rPr>
              <a:t>, for det er </a:t>
            </a:r>
            <a:r>
              <a:rPr lang="en-US" sz="2400" b="1" dirty="0" err="1">
                <a:solidFill>
                  <a:schemeClr val="bg1"/>
                </a:solidFill>
              </a:rPr>
              <a:t>i</a:t>
            </a:r>
            <a:r>
              <a:rPr lang="en-US" sz="2400" b="1" dirty="0">
                <a:solidFill>
                  <a:schemeClr val="bg1"/>
                </a:solidFill>
              </a:rPr>
              <a:t> </a:t>
            </a:r>
            <a:r>
              <a:rPr lang="en-US" sz="2400" b="1" dirty="0" err="1">
                <a:solidFill>
                  <a:schemeClr val="bg1"/>
                </a:solidFill>
              </a:rPr>
              <a:t>familien</a:t>
            </a:r>
            <a:r>
              <a:rPr lang="en-US" sz="2400" b="1" dirty="0">
                <a:solidFill>
                  <a:schemeClr val="bg1"/>
                </a:solidFill>
              </a:rPr>
              <a:t> at </a:t>
            </a:r>
            <a:r>
              <a:rPr lang="en-US" sz="2400" b="1" dirty="0" err="1">
                <a:solidFill>
                  <a:schemeClr val="bg1"/>
                </a:solidFill>
              </a:rPr>
              <a:t>livet</a:t>
            </a:r>
            <a:r>
              <a:rPr lang="en-US" sz="2400" b="1" dirty="0">
                <a:solidFill>
                  <a:schemeClr val="bg1"/>
                </a:solidFill>
              </a:rPr>
              <a:t> </a:t>
            </a:r>
            <a:r>
              <a:rPr lang="en-US" sz="2400" b="1" dirty="0" err="1">
                <a:solidFill>
                  <a:schemeClr val="bg1"/>
                </a:solidFill>
              </a:rPr>
              <a:t>vårt</a:t>
            </a:r>
            <a:r>
              <a:rPr lang="en-US" sz="2400" b="1" dirty="0">
                <a:solidFill>
                  <a:schemeClr val="bg1"/>
                </a:solidFill>
              </a:rPr>
              <a:t> </a:t>
            </a:r>
            <a:r>
              <a:rPr lang="en-US" sz="2400" b="1" dirty="0" err="1">
                <a:solidFill>
                  <a:schemeClr val="bg1"/>
                </a:solidFill>
              </a:rPr>
              <a:t>føres</a:t>
            </a:r>
            <a:r>
              <a:rPr lang="en-US" sz="2400" b="1" dirty="0">
                <a:solidFill>
                  <a:schemeClr val="bg1"/>
                </a:solidFill>
              </a:rPr>
              <a:t> </a:t>
            </a:r>
            <a:r>
              <a:rPr lang="en-US" sz="2400" b="1" dirty="0" err="1">
                <a:solidFill>
                  <a:schemeClr val="bg1"/>
                </a:solidFill>
              </a:rPr>
              <a:t>videre</a:t>
            </a:r>
            <a:r>
              <a:rPr lang="en-US" sz="2400" b="1" dirty="0">
                <a:solidFill>
                  <a:schemeClr val="bg1"/>
                </a:solidFill>
              </a:rPr>
              <a:t>. </a:t>
            </a:r>
          </a:p>
          <a:p>
            <a:pPr>
              <a:lnSpc>
                <a:spcPct val="100000"/>
              </a:lnSpc>
            </a:pPr>
            <a:r>
              <a:rPr lang="en-US" sz="2400" b="1" dirty="0" err="1">
                <a:solidFill>
                  <a:schemeClr val="bg1"/>
                </a:solidFill>
              </a:rPr>
              <a:t>Hvis</a:t>
            </a:r>
            <a:r>
              <a:rPr lang="en-US" sz="2400" b="1" dirty="0">
                <a:solidFill>
                  <a:schemeClr val="bg1"/>
                </a:solidFill>
              </a:rPr>
              <a:t> </a:t>
            </a:r>
            <a:r>
              <a:rPr lang="en-US" sz="2400" b="1" dirty="0" err="1">
                <a:solidFill>
                  <a:schemeClr val="bg1"/>
                </a:solidFill>
              </a:rPr>
              <a:t>ikke</a:t>
            </a:r>
            <a:r>
              <a:rPr lang="en-US" sz="2400" b="1" dirty="0">
                <a:solidFill>
                  <a:schemeClr val="bg1"/>
                </a:solidFill>
              </a:rPr>
              <a:t> </a:t>
            </a:r>
            <a:r>
              <a:rPr lang="en-US" sz="2400" b="1" dirty="0" err="1">
                <a:solidFill>
                  <a:schemeClr val="bg1"/>
                </a:solidFill>
              </a:rPr>
              <a:t>menn</a:t>
            </a:r>
            <a:r>
              <a:rPr lang="en-US" sz="2400" b="1" dirty="0">
                <a:solidFill>
                  <a:schemeClr val="bg1"/>
                </a:solidFill>
              </a:rPr>
              <a:t> </a:t>
            </a:r>
            <a:r>
              <a:rPr lang="en-US" sz="2400" b="1" dirty="0" err="1">
                <a:solidFill>
                  <a:schemeClr val="bg1"/>
                </a:solidFill>
              </a:rPr>
              <a:t>og</a:t>
            </a:r>
            <a:r>
              <a:rPr lang="en-US" sz="2400" b="1" dirty="0">
                <a:solidFill>
                  <a:schemeClr val="bg1"/>
                </a:solidFill>
              </a:rPr>
              <a:t> </a:t>
            </a:r>
            <a:r>
              <a:rPr lang="en-US" sz="2400" b="1" dirty="0" err="1">
                <a:solidFill>
                  <a:schemeClr val="bg1"/>
                </a:solidFill>
              </a:rPr>
              <a:t>kvinner</a:t>
            </a:r>
            <a:r>
              <a:rPr lang="en-US" sz="2400" b="1" dirty="0">
                <a:solidFill>
                  <a:schemeClr val="bg1"/>
                </a:solidFill>
              </a:rPr>
              <a:t> </a:t>
            </a:r>
            <a:r>
              <a:rPr lang="en-US" sz="2400" b="1" dirty="0" err="1">
                <a:solidFill>
                  <a:schemeClr val="bg1"/>
                </a:solidFill>
              </a:rPr>
              <a:t>får</a:t>
            </a:r>
            <a:r>
              <a:rPr lang="en-US" sz="2400" b="1" dirty="0">
                <a:solidFill>
                  <a:schemeClr val="bg1"/>
                </a:solidFill>
              </a:rPr>
              <a:t> barn </a:t>
            </a:r>
            <a:r>
              <a:rPr lang="en-US" sz="2400" b="1" dirty="0" err="1">
                <a:solidFill>
                  <a:schemeClr val="bg1"/>
                </a:solidFill>
              </a:rPr>
              <a:t>sammen</a:t>
            </a:r>
            <a:r>
              <a:rPr lang="en-US" sz="2400" b="1" dirty="0">
                <a:solidFill>
                  <a:schemeClr val="bg1"/>
                </a:solidFill>
              </a:rPr>
              <a:t> </a:t>
            </a:r>
            <a:r>
              <a:rPr lang="en-US" sz="2400" b="1" dirty="0" err="1">
                <a:solidFill>
                  <a:schemeClr val="bg1"/>
                </a:solidFill>
              </a:rPr>
              <a:t>og</a:t>
            </a:r>
            <a:r>
              <a:rPr lang="en-US" sz="2400" b="1" dirty="0">
                <a:solidFill>
                  <a:schemeClr val="bg1"/>
                </a:solidFill>
              </a:rPr>
              <a:t> </a:t>
            </a:r>
            <a:r>
              <a:rPr lang="en-US" sz="2400" b="1" dirty="0" err="1">
                <a:solidFill>
                  <a:schemeClr val="bg1"/>
                </a:solidFill>
              </a:rPr>
              <a:t>oppdrar</a:t>
            </a:r>
            <a:r>
              <a:rPr lang="en-US" sz="2400" b="1" dirty="0">
                <a:solidFill>
                  <a:schemeClr val="bg1"/>
                </a:solidFill>
              </a:rPr>
              <a:t> dem </a:t>
            </a:r>
            <a:r>
              <a:rPr lang="en-US" sz="2400" b="1" dirty="0" err="1">
                <a:solidFill>
                  <a:schemeClr val="bg1"/>
                </a:solidFill>
              </a:rPr>
              <a:t>i</a:t>
            </a:r>
            <a:r>
              <a:rPr lang="en-US" sz="2400" b="1" dirty="0">
                <a:solidFill>
                  <a:schemeClr val="bg1"/>
                </a:solidFill>
              </a:rPr>
              <a:t> </a:t>
            </a:r>
            <a:r>
              <a:rPr lang="en-US" sz="2400" b="1" dirty="0" err="1">
                <a:solidFill>
                  <a:schemeClr val="bg1"/>
                </a:solidFill>
              </a:rPr>
              <a:t>kjærlighet</a:t>
            </a:r>
            <a:r>
              <a:rPr lang="en-US" sz="2400" b="1" dirty="0">
                <a:solidFill>
                  <a:schemeClr val="bg1"/>
                </a:solidFill>
              </a:rPr>
              <a:t> </a:t>
            </a:r>
            <a:r>
              <a:rPr lang="en-US" sz="2400" b="1" dirty="0" err="1">
                <a:solidFill>
                  <a:schemeClr val="bg1"/>
                </a:solidFill>
              </a:rPr>
              <a:t>og</a:t>
            </a:r>
            <a:r>
              <a:rPr lang="en-US" sz="2400" b="1" dirty="0">
                <a:solidFill>
                  <a:schemeClr val="bg1"/>
                </a:solidFill>
              </a:rPr>
              <a:t> </a:t>
            </a:r>
            <a:r>
              <a:rPr lang="en-US" sz="2400" b="1" dirty="0" err="1">
                <a:solidFill>
                  <a:schemeClr val="bg1"/>
                </a:solidFill>
              </a:rPr>
              <a:t>omsorg</a:t>
            </a:r>
            <a:r>
              <a:rPr lang="en-US" sz="2400" b="1" dirty="0">
                <a:solidFill>
                  <a:schemeClr val="bg1"/>
                </a:solidFill>
              </a:rPr>
              <a:t> </a:t>
            </a:r>
            <a:r>
              <a:rPr lang="en-US" sz="2400" b="1" dirty="0" err="1">
                <a:solidFill>
                  <a:schemeClr val="bg1"/>
                </a:solidFill>
              </a:rPr>
              <a:t>slik</a:t>
            </a:r>
            <a:r>
              <a:rPr lang="en-US" sz="2400" b="1" dirty="0">
                <a:solidFill>
                  <a:schemeClr val="bg1"/>
                </a:solidFill>
              </a:rPr>
              <a:t> alle barn </a:t>
            </a:r>
            <a:r>
              <a:rPr lang="en-US" sz="2400" b="1" dirty="0" err="1">
                <a:solidFill>
                  <a:schemeClr val="bg1"/>
                </a:solidFill>
              </a:rPr>
              <a:t>trenger</a:t>
            </a:r>
            <a:r>
              <a:rPr lang="en-US" sz="2400" b="1" dirty="0">
                <a:solidFill>
                  <a:schemeClr val="bg1"/>
                </a:solidFill>
              </a:rPr>
              <a:t>, </a:t>
            </a:r>
            <a:r>
              <a:rPr lang="en-US" sz="2400" b="1" dirty="0" err="1">
                <a:solidFill>
                  <a:schemeClr val="bg1"/>
                </a:solidFill>
              </a:rPr>
              <a:t>vil</a:t>
            </a:r>
            <a:r>
              <a:rPr lang="en-US" sz="2400" b="1" dirty="0">
                <a:solidFill>
                  <a:schemeClr val="bg1"/>
                </a:solidFill>
              </a:rPr>
              <a:t> </a:t>
            </a:r>
            <a:r>
              <a:rPr lang="en-US" sz="2400" b="1" dirty="0" err="1">
                <a:solidFill>
                  <a:schemeClr val="bg1"/>
                </a:solidFill>
              </a:rPr>
              <a:t>samfunnet</a:t>
            </a:r>
            <a:r>
              <a:rPr lang="en-US" sz="2400" b="1" dirty="0">
                <a:solidFill>
                  <a:schemeClr val="bg1"/>
                </a:solidFill>
              </a:rPr>
              <a:t> </a:t>
            </a:r>
            <a:r>
              <a:rPr lang="en-US" sz="2400" b="1" dirty="0" err="1">
                <a:solidFill>
                  <a:schemeClr val="bg1"/>
                </a:solidFill>
              </a:rPr>
              <a:t>ikke</a:t>
            </a:r>
            <a:r>
              <a:rPr lang="en-US" sz="2400" b="1" dirty="0">
                <a:solidFill>
                  <a:schemeClr val="bg1"/>
                </a:solidFill>
              </a:rPr>
              <a:t> </a:t>
            </a:r>
            <a:r>
              <a:rPr lang="en-US" sz="2400" b="1" dirty="0" err="1">
                <a:solidFill>
                  <a:schemeClr val="bg1"/>
                </a:solidFill>
              </a:rPr>
              <a:t>kunne</a:t>
            </a:r>
            <a:r>
              <a:rPr lang="en-US" sz="2400" b="1" dirty="0">
                <a:solidFill>
                  <a:schemeClr val="bg1"/>
                </a:solidFill>
              </a:rPr>
              <a:t> </a:t>
            </a:r>
            <a:r>
              <a:rPr lang="en-US" sz="2400" b="1" dirty="0" err="1">
                <a:solidFill>
                  <a:schemeClr val="bg1"/>
                </a:solidFill>
              </a:rPr>
              <a:t>gå</a:t>
            </a:r>
            <a:r>
              <a:rPr lang="en-US" sz="2400" b="1" dirty="0">
                <a:solidFill>
                  <a:schemeClr val="bg1"/>
                </a:solidFill>
              </a:rPr>
              <a:t> </a:t>
            </a:r>
            <a:r>
              <a:rPr lang="en-US" sz="2400" b="1" dirty="0" err="1">
                <a:solidFill>
                  <a:schemeClr val="bg1"/>
                </a:solidFill>
              </a:rPr>
              <a:t>videre</a:t>
            </a:r>
            <a:r>
              <a:rPr lang="en-US" sz="2400" b="1" dirty="0">
                <a:solidFill>
                  <a:schemeClr val="bg1"/>
                </a:solidFill>
              </a:rPr>
              <a:t>.  </a:t>
            </a:r>
          </a:p>
          <a:p>
            <a:pPr>
              <a:lnSpc>
                <a:spcPct val="100000"/>
              </a:lnSpc>
            </a:pPr>
            <a:r>
              <a:rPr lang="en-US" sz="2400" b="1" dirty="0">
                <a:solidFill>
                  <a:schemeClr val="bg1"/>
                </a:solidFill>
              </a:rPr>
              <a:t>Det </a:t>
            </a:r>
            <a:r>
              <a:rPr lang="en-US" sz="2400" b="1" dirty="0" err="1">
                <a:solidFill>
                  <a:schemeClr val="bg1"/>
                </a:solidFill>
              </a:rPr>
              <a:t>finnes</a:t>
            </a:r>
            <a:r>
              <a:rPr lang="en-US" sz="2400" b="1" dirty="0">
                <a:solidFill>
                  <a:schemeClr val="bg1"/>
                </a:solidFill>
              </a:rPr>
              <a:t> </a:t>
            </a:r>
            <a:r>
              <a:rPr lang="en-US" sz="2400" b="1" dirty="0" err="1">
                <a:solidFill>
                  <a:schemeClr val="bg1"/>
                </a:solidFill>
              </a:rPr>
              <a:t>ingen</a:t>
            </a:r>
            <a:r>
              <a:rPr lang="en-US" sz="2400" b="1" dirty="0">
                <a:solidFill>
                  <a:schemeClr val="bg1"/>
                </a:solidFill>
              </a:rPr>
              <a:t> </a:t>
            </a:r>
            <a:r>
              <a:rPr lang="en-US" sz="2400" b="1" dirty="0" err="1">
                <a:solidFill>
                  <a:schemeClr val="bg1"/>
                </a:solidFill>
              </a:rPr>
              <a:t>samfunn</a:t>
            </a:r>
            <a:r>
              <a:rPr lang="en-US" sz="2400" b="1" dirty="0">
                <a:solidFill>
                  <a:schemeClr val="bg1"/>
                </a:solidFill>
              </a:rPr>
              <a:t> </a:t>
            </a:r>
            <a:r>
              <a:rPr lang="en-US" sz="2400" b="1" dirty="0" err="1">
                <a:solidFill>
                  <a:schemeClr val="bg1"/>
                </a:solidFill>
              </a:rPr>
              <a:t>som</a:t>
            </a:r>
            <a:r>
              <a:rPr lang="en-US" sz="2400" b="1" dirty="0">
                <a:solidFill>
                  <a:schemeClr val="bg1"/>
                </a:solidFill>
              </a:rPr>
              <a:t> </a:t>
            </a:r>
            <a:r>
              <a:rPr lang="en-US" sz="2400" b="1" dirty="0" err="1">
                <a:solidFill>
                  <a:schemeClr val="bg1"/>
                </a:solidFill>
              </a:rPr>
              <a:t>kan</a:t>
            </a:r>
            <a:r>
              <a:rPr lang="en-US" sz="2400" b="1" dirty="0">
                <a:solidFill>
                  <a:schemeClr val="bg1"/>
                </a:solidFill>
              </a:rPr>
              <a:t> </a:t>
            </a:r>
            <a:r>
              <a:rPr lang="en-US" sz="2400" b="1" dirty="0" err="1">
                <a:solidFill>
                  <a:schemeClr val="bg1"/>
                </a:solidFill>
              </a:rPr>
              <a:t>opprettholdes</a:t>
            </a:r>
            <a:r>
              <a:rPr lang="en-US" sz="2400" b="1" dirty="0">
                <a:solidFill>
                  <a:schemeClr val="bg1"/>
                </a:solidFill>
              </a:rPr>
              <a:t> </a:t>
            </a:r>
            <a:r>
              <a:rPr lang="en-US" sz="2400" b="1" dirty="0" err="1">
                <a:solidFill>
                  <a:schemeClr val="bg1"/>
                </a:solidFill>
              </a:rPr>
              <a:t>og</a:t>
            </a:r>
            <a:r>
              <a:rPr lang="en-US" sz="2400" b="1" dirty="0">
                <a:solidFill>
                  <a:schemeClr val="bg1"/>
                </a:solidFill>
              </a:rPr>
              <a:t> </a:t>
            </a:r>
            <a:r>
              <a:rPr lang="en-US" sz="2400" b="1" dirty="0" err="1">
                <a:solidFill>
                  <a:schemeClr val="bg1"/>
                </a:solidFill>
              </a:rPr>
              <a:t>gå</a:t>
            </a:r>
            <a:r>
              <a:rPr lang="en-US" sz="2400" b="1" dirty="0">
                <a:solidFill>
                  <a:schemeClr val="bg1"/>
                </a:solidFill>
              </a:rPr>
              <a:t> </a:t>
            </a:r>
            <a:r>
              <a:rPr lang="en-US" sz="2400" b="1" dirty="0" err="1">
                <a:solidFill>
                  <a:schemeClr val="bg1"/>
                </a:solidFill>
              </a:rPr>
              <a:t>videre</a:t>
            </a:r>
            <a:r>
              <a:rPr lang="en-US" sz="2400" b="1" dirty="0">
                <a:solidFill>
                  <a:schemeClr val="bg1"/>
                </a:solidFill>
              </a:rPr>
              <a:t> </a:t>
            </a:r>
            <a:r>
              <a:rPr lang="en-US" sz="2400" b="1" dirty="0" err="1">
                <a:solidFill>
                  <a:schemeClr val="bg1"/>
                </a:solidFill>
              </a:rPr>
              <a:t>uten</a:t>
            </a:r>
            <a:r>
              <a:rPr lang="en-US" sz="2400" b="1" dirty="0">
                <a:solidFill>
                  <a:schemeClr val="bg1"/>
                </a:solidFill>
              </a:rPr>
              <a:t> barn </a:t>
            </a:r>
            <a:r>
              <a:rPr lang="en-US" sz="2400" b="1" dirty="0" err="1">
                <a:solidFill>
                  <a:schemeClr val="bg1"/>
                </a:solidFill>
              </a:rPr>
              <a:t>og</a:t>
            </a:r>
            <a:r>
              <a:rPr lang="en-US" sz="2400" b="1" dirty="0">
                <a:solidFill>
                  <a:schemeClr val="bg1"/>
                </a:solidFill>
              </a:rPr>
              <a:t> den </a:t>
            </a:r>
            <a:r>
              <a:rPr lang="en-US" sz="2400" b="1" dirty="0" err="1">
                <a:solidFill>
                  <a:schemeClr val="bg1"/>
                </a:solidFill>
              </a:rPr>
              <a:t>omsorgen</a:t>
            </a:r>
            <a:r>
              <a:rPr lang="en-US" sz="2400" b="1" dirty="0">
                <a:solidFill>
                  <a:schemeClr val="bg1"/>
                </a:solidFill>
              </a:rPr>
              <a:t> </a:t>
            </a:r>
            <a:r>
              <a:rPr lang="en-US" sz="2400" b="1" dirty="0" err="1">
                <a:solidFill>
                  <a:schemeClr val="bg1"/>
                </a:solidFill>
              </a:rPr>
              <a:t>og</a:t>
            </a:r>
            <a:r>
              <a:rPr lang="en-US" sz="2400" b="1" dirty="0">
                <a:solidFill>
                  <a:schemeClr val="bg1"/>
                </a:solidFill>
              </a:rPr>
              <a:t> </a:t>
            </a:r>
            <a:r>
              <a:rPr lang="en-US" sz="2400" b="1" dirty="0" err="1">
                <a:solidFill>
                  <a:schemeClr val="bg1"/>
                </a:solidFill>
              </a:rPr>
              <a:t>kjærligheten</a:t>
            </a:r>
            <a:r>
              <a:rPr lang="en-US" sz="2400" b="1" dirty="0">
                <a:solidFill>
                  <a:schemeClr val="bg1"/>
                </a:solidFill>
              </a:rPr>
              <a:t> </a:t>
            </a:r>
            <a:r>
              <a:rPr lang="en-US" sz="2400" b="1" dirty="0" err="1">
                <a:solidFill>
                  <a:schemeClr val="bg1"/>
                </a:solidFill>
              </a:rPr>
              <a:t>livet</a:t>
            </a:r>
            <a:r>
              <a:rPr lang="en-US" sz="2400" b="1" dirty="0">
                <a:solidFill>
                  <a:schemeClr val="bg1"/>
                </a:solidFill>
              </a:rPr>
              <a:t> </a:t>
            </a:r>
            <a:r>
              <a:rPr lang="en-US" sz="2400" b="1" dirty="0" err="1">
                <a:solidFill>
                  <a:schemeClr val="bg1"/>
                </a:solidFill>
              </a:rPr>
              <a:t>i</a:t>
            </a:r>
            <a:r>
              <a:rPr lang="en-US" sz="2400" b="1" dirty="0">
                <a:solidFill>
                  <a:schemeClr val="bg1"/>
                </a:solidFill>
              </a:rPr>
              <a:t> </a:t>
            </a:r>
            <a:r>
              <a:rPr lang="en-US" sz="2400" b="1" dirty="0" err="1">
                <a:solidFill>
                  <a:schemeClr val="bg1"/>
                </a:solidFill>
              </a:rPr>
              <a:t>familien</a:t>
            </a:r>
            <a:r>
              <a:rPr lang="en-US" sz="2400" b="1" dirty="0">
                <a:solidFill>
                  <a:schemeClr val="bg1"/>
                </a:solidFill>
              </a:rPr>
              <a:t> </a:t>
            </a:r>
            <a:r>
              <a:rPr lang="en-US" sz="2400" b="1" dirty="0" err="1">
                <a:solidFill>
                  <a:schemeClr val="bg1"/>
                </a:solidFill>
              </a:rPr>
              <a:t>gir</a:t>
            </a:r>
            <a:r>
              <a:rPr lang="en-US" sz="2400" b="1" dirty="0">
                <a:solidFill>
                  <a:schemeClr val="bg1"/>
                </a:solidFill>
              </a:rPr>
              <a:t>. </a:t>
            </a:r>
          </a:p>
          <a:p>
            <a:pPr marL="0" indent="0">
              <a:lnSpc>
                <a:spcPct val="100000"/>
              </a:lnSpc>
              <a:buNone/>
            </a:pPr>
            <a:r>
              <a:rPr lang="en-US" sz="2400" dirty="0">
                <a:solidFill>
                  <a:schemeClr val="bg1"/>
                </a:solidFill>
              </a:rPr>
              <a:t> </a:t>
            </a:r>
            <a:endParaRPr lang="en-US" sz="2400" i="1" dirty="0">
              <a:solidFill>
                <a:schemeClr val="bg1"/>
              </a:solidFill>
            </a:endParaRPr>
          </a:p>
        </p:txBody>
      </p:sp>
      <p:pic>
        <p:nvPicPr>
          <p:cNvPr id="5" name="Picture 4" descr="To personer som holder hverandres hender">
            <a:extLst>
              <a:ext uri="{FF2B5EF4-FFF2-40B4-BE49-F238E27FC236}">
                <a16:creationId xmlns:a16="http://schemas.microsoft.com/office/drawing/2014/main" id="{D18906B3-67DC-4B8F-4318-8D7CC6100B20}"/>
              </a:ext>
            </a:extLst>
          </p:cNvPr>
          <p:cNvPicPr>
            <a:picLocks noChangeAspect="1"/>
          </p:cNvPicPr>
          <p:nvPr/>
        </p:nvPicPr>
        <p:blipFill rotWithShape="1">
          <a:blip r:embed="rId2"/>
          <a:srcRect l="26623" r="33923" b="-1"/>
          <a:stretch/>
        </p:blipFill>
        <p:spPr>
          <a:xfrm>
            <a:off x="20" y="10"/>
            <a:ext cx="4053550" cy="6857989"/>
          </a:xfrm>
          <a:custGeom>
            <a:avLst/>
            <a:gdLst/>
            <a:ahLst/>
            <a:cxnLst/>
            <a:rect l="l" t="t" r="r" b="b"/>
            <a:pathLst>
              <a:path w="4053570" h="6857999">
                <a:moveTo>
                  <a:pt x="0" y="0"/>
                </a:moveTo>
                <a:lnTo>
                  <a:pt x="4022851" y="0"/>
                </a:lnTo>
                <a:lnTo>
                  <a:pt x="4023684" y="7069"/>
                </a:lnTo>
                <a:cubicBezTo>
                  <a:pt x="4038634" y="90834"/>
                  <a:pt x="4036100" y="175741"/>
                  <a:pt x="4040154" y="260014"/>
                </a:cubicBezTo>
                <a:cubicBezTo>
                  <a:pt x="4044969" y="363071"/>
                  <a:pt x="4038888" y="466508"/>
                  <a:pt x="4036607" y="569818"/>
                </a:cubicBezTo>
                <a:cubicBezTo>
                  <a:pt x="4034833" y="657771"/>
                  <a:pt x="4026091" y="745598"/>
                  <a:pt x="4028752" y="833678"/>
                </a:cubicBezTo>
                <a:cubicBezTo>
                  <a:pt x="4028942" y="836724"/>
                  <a:pt x="4028942" y="839770"/>
                  <a:pt x="4028752" y="842816"/>
                </a:cubicBezTo>
                <a:cubicBezTo>
                  <a:pt x="4020643" y="939653"/>
                  <a:pt x="4020643" y="1036998"/>
                  <a:pt x="4028752" y="1133836"/>
                </a:cubicBezTo>
                <a:cubicBezTo>
                  <a:pt x="4031324" y="1174144"/>
                  <a:pt x="4030602" y="1214593"/>
                  <a:pt x="4026598" y="1254787"/>
                </a:cubicBezTo>
                <a:cubicBezTo>
                  <a:pt x="4022797" y="1305935"/>
                  <a:pt x="4010634" y="1357844"/>
                  <a:pt x="4019376" y="1408610"/>
                </a:cubicBezTo>
                <a:cubicBezTo>
                  <a:pt x="4025065" y="1450430"/>
                  <a:pt x="4028194" y="1492566"/>
                  <a:pt x="4028752" y="1534766"/>
                </a:cubicBezTo>
                <a:cubicBezTo>
                  <a:pt x="4033186" y="1629192"/>
                  <a:pt x="4029005" y="1724125"/>
                  <a:pt x="4027358" y="1818805"/>
                </a:cubicBezTo>
                <a:cubicBezTo>
                  <a:pt x="4025584" y="1929096"/>
                  <a:pt x="4028372" y="2039387"/>
                  <a:pt x="4019503" y="2149804"/>
                </a:cubicBezTo>
                <a:cubicBezTo>
                  <a:pt x="4014625" y="2239001"/>
                  <a:pt x="4014625" y="2328401"/>
                  <a:pt x="4019503" y="2417598"/>
                </a:cubicBezTo>
                <a:cubicBezTo>
                  <a:pt x="4021910" y="2499333"/>
                  <a:pt x="4034200" y="2580306"/>
                  <a:pt x="4032173" y="2662929"/>
                </a:cubicBezTo>
                <a:cubicBezTo>
                  <a:pt x="4029765" y="2759258"/>
                  <a:pt x="4018363" y="2855334"/>
                  <a:pt x="4021910" y="2951918"/>
                </a:cubicBezTo>
                <a:cubicBezTo>
                  <a:pt x="4023557" y="2997989"/>
                  <a:pt x="4023684" y="3044060"/>
                  <a:pt x="4024571" y="3090130"/>
                </a:cubicBezTo>
                <a:cubicBezTo>
                  <a:pt x="4025711" y="3145593"/>
                  <a:pt x="4035720" y="3200928"/>
                  <a:pt x="4030145" y="3256264"/>
                </a:cubicBezTo>
                <a:cubicBezTo>
                  <a:pt x="4020897" y="3348533"/>
                  <a:pt x="3996951" y="3439278"/>
                  <a:pt x="4011901" y="3533831"/>
                </a:cubicBezTo>
                <a:cubicBezTo>
                  <a:pt x="4020136" y="3585867"/>
                  <a:pt x="4029385" y="3638030"/>
                  <a:pt x="4034200" y="3690573"/>
                </a:cubicBezTo>
                <a:cubicBezTo>
                  <a:pt x="4038381" y="3737532"/>
                  <a:pt x="4048896" y="3785253"/>
                  <a:pt x="4040914" y="3831958"/>
                </a:cubicBezTo>
                <a:cubicBezTo>
                  <a:pt x="4034073" y="3871937"/>
                  <a:pt x="4037620" y="3911916"/>
                  <a:pt x="4032299" y="3951895"/>
                </a:cubicBezTo>
                <a:cubicBezTo>
                  <a:pt x="4025331" y="4004311"/>
                  <a:pt x="4021657" y="4057616"/>
                  <a:pt x="4016336" y="4110414"/>
                </a:cubicBezTo>
                <a:cubicBezTo>
                  <a:pt x="4011648" y="4158261"/>
                  <a:pt x="4007974" y="4205982"/>
                  <a:pt x="4020643" y="4250911"/>
                </a:cubicBezTo>
                <a:cubicBezTo>
                  <a:pt x="4051684" y="4363994"/>
                  <a:pt x="4034707" y="4476442"/>
                  <a:pt x="4023051" y="4588763"/>
                </a:cubicBezTo>
                <a:cubicBezTo>
                  <a:pt x="4017349" y="4643337"/>
                  <a:pt x="4008987" y="4701084"/>
                  <a:pt x="4021657" y="4751090"/>
                </a:cubicBezTo>
                <a:cubicBezTo>
                  <a:pt x="4044969" y="4839804"/>
                  <a:pt x="4026725" y="4924077"/>
                  <a:pt x="4016589" y="5009238"/>
                </a:cubicBezTo>
                <a:cubicBezTo>
                  <a:pt x="4004363" y="5092546"/>
                  <a:pt x="4006124" y="5177301"/>
                  <a:pt x="4021784" y="5260026"/>
                </a:cubicBezTo>
                <a:cubicBezTo>
                  <a:pt x="4034200" y="5318407"/>
                  <a:pt x="4034200" y="5377804"/>
                  <a:pt x="4035720" y="5436566"/>
                </a:cubicBezTo>
                <a:cubicBezTo>
                  <a:pt x="4036607" y="5473373"/>
                  <a:pt x="4023051" y="5510813"/>
                  <a:pt x="4014055" y="5547492"/>
                </a:cubicBezTo>
                <a:cubicBezTo>
                  <a:pt x="3997965" y="5613743"/>
                  <a:pt x="3992137" y="5681008"/>
                  <a:pt x="4014055" y="5745609"/>
                </a:cubicBezTo>
                <a:cubicBezTo>
                  <a:pt x="4044589" y="5835085"/>
                  <a:pt x="4062073" y="5924561"/>
                  <a:pt x="4049403" y="6019242"/>
                </a:cubicBezTo>
                <a:cubicBezTo>
                  <a:pt x="4042055" y="6077623"/>
                  <a:pt x="4040408" y="6137274"/>
                  <a:pt x="4029385" y="6194894"/>
                </a:cubicBezTo>
                <a:cubicBezTo>
                  <a:pt x="4011268" y="6290463"/>
                  <a:pt x="4017729" y="6385396"/>
                  <a:pt x="4032173" y="6479568"/>
                </a:cubicBezTo>
                <a:cubicBezTo>
                  <a:pt x="4042321" y="6558257"/>
                  <a:pt x="4043423" y="6637846"/>
                  <a:pt x="4035467" y="6716775"/>
                </a:cubicBezTo>
                <a:lnTo>
                  <a:pt x="4025707" y="6857999"/>
                </a:lnTo>
                <a:lnTo>
                  <a:pt x="0" y="6857999"/>
                </a:lnTo>
                <a:close/>
              </a:path>
            </a:pathLst>
          </a:custGeom>
        </p:spPr>
      </p:pic>
    </p:spTree>
    <p:extLst>
      <p:ext uri="{BB962C8B-B14F-4D97-AF65-F5344CB8AC3E}">
        <p14:creationId xmlns:p14="http://schemas.microsoft.com/office/powerpoint/2010/main" val="80323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E921BFFB-D3FA-4EE2-9E87-F2E4CEDA9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7F80AEB-67E2-48CB-B8AF-AD0F7787A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FFA1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4CBE2847-BBD4-3904-D535-29CE2E3A35ED}"/>
              </a:ext>
            </a:extLst>
          </p:cNvPr>
          <p:cNvSpPr>
            <a:spLocks noGrp="1"/>
          </p:cNvSpPr>
          <p:nvPr>
            <p:ph type="title"/>
          </p:nvPr>
        </p:nvSpPr>
        <p:spPr>
          <a:xfrm>
            <a:off x="640080" y="329184"/>
            <a:ext cx="6894576" cy="1783080"/>
          </a:xfrm>
        </p:spPr>
        <p:txBody>
          <a:bodyPr anchor="b">
            <a:normAutofit/>
          </a:bodyPr>
          <a:lstStyle/>
          <a:p>
            <a:pPr>
              <a:lnSpc>
                <a:spcPct val="90000"/>
              </a:lnSpc>
            </a:pPr>
            <a:r>
              <a:rPr lang="nb-NO" sz="5600">
                <a:solidFill>
                  <a:schemeClr val="bg1"/>
                </a:solidFill>
              </a:rPr>
              <a:t>Ekteskapet er en hellig enhet</a:t>
            </a:r>
          </a:p>
        </p:txBody>
      </p:sp>
      <p:sp>
        <p:nvSpPr>
          <p:cNvPr id="3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BD461C09-DDBD-76F5-7EE3-86EE3FF06D02}"/>
              </a:ext>
            </a:extLst>
          </p:cNvPr>
          <p:cNvSpPr>
            <a:spLocks noGrp="1"/>
          </p:cNvSpPr>
          <p:nvPr>
            <p:ph idx="1"/>
          </p:nvPr>
        </p:nvSpPr>
        <p:spPr>
          <a:xfrm>
            <a:off x="640080" y="2706624"/>
            <a:ext cx="6894576" cy="3483864"/>
          </a:xfrm>
        </p:spPr>
        <p:txBody>
          <a:bodyPr>
            <a:normAutofit/>
          </a:bodyPr>
          <a:lstStyle/>
          <a:p>
            <a:r>
              <a:rPr lang="nb-NO" b="1" dirty="0">
                <a:solidFill>
                  <a:schemeClr val="bg1"/>
                </a:solidFill>
              </a:rPr>
              <a:t>Når en mann og en kvinne gifter seg og inngår ekteskap med hverandre feirer vi det som en stor fest i Kirken – det er en vakker seremoni med prest i Kirken (vielse eller brudemesse). </a:t>
            </a:r>
          </a:p>
          <a:p>
            <a:r>
              <a:rPr lang="nb-NO" b="1" dirty="0">
                <a:solidFill>
                  <a:schemeClr val="bg1"/>
                </a:solidFill>
              </a:rPr>
              <a:t>Ekteskapet er ikke bare en praktisk måte for voksne folk å ordne livet sitt – i Den katolske kirke ser vi på ekteskapet som mye mer enn det: det er en hellig enhet mellom en mann og en kvinne.</a:t>
            </a:r>
          </a:p>
        </p:txBody>
      </p:sp>
      <p:pic>
        <p:nvPicPr>
          <p:cNvPr id="5" name="Picture 4" descr="Hånd som holder et glitrende stjerneskudd om natten">
            <a:extLst>
              <a:ext uri="{FF2B5EF4-FFF2-40B4-BE49-F238E27FC236}">
                <a16:creationId xmlns:a16="http://schemas.microsoft.com/office/drawing/2014/main" id="{46200F0F-DA16-4DED-2A45-F0566AD7E765}"/>
              </a:ext>
            </a:extLst>
          </p:cNvPr>
          <p:cNvPicPr>
            <a:picLocks noChangeAspect="1"/>
          </p:cNvPicPr>
          <p:nvPr/>
        </p:nvPicPr>
        <p:blipFill rotWithShape="1">
          <a:blip r:embed="rId2"/>
          <a:srcRect l="10054" r="50649"/>
          <a:stretch/>
        </p:blipFill>
        <p:spPr>
          <a:xfrm>
            <a:off x="8139452" y="10"/>
            <a:ext cx="4052548" cy="6857990"/>
          </a:xfrm>
          <a:custGeom>
            <a:avLst/>
            <a:gdLst/>
            <a:ahLst/>
            <a:cxnLst/>
            <a:rect l="l" t="t" r="r" b="b"/>
            <a:pathLst>
              <a:path w="4052548" h="6858000">
                <a:moveTo>
                  <a:pt x="25721" y="0"/>
                </a:moveTo>
                <a:lnTo>
                  <a:pt x="4052548" y="0"/>
                </a:lnTo>
                <a:lnTo>
                  <a:pt x="4052548" y="6858000"/>
                </a:lnTo>
                <a:lnTo>
                  <a:pt x="28716" y="6858000"/>
                </a:lnTo>
                <a:lnTo>
                  <a:pt x="28782" y="6856911"/>
                </a:lnTo>
                <a:cubicBezTo>
                  <a:pt x="31911" y="6736505"/>
                  <a:pt x="35027" y="6616061"/>
                  <a:pt x="38157" y="6495580"/>
                </a:cubicBezTo>
                <a:cubicBezTo>
                  <a:pt x="38284" y="6490503"/>
                  <a:pt x="39171" y="6485553"/>
                  <a:pt x="39171" y="6480476"/>
                </a:cubicBezTo>
                <a:cubicBezTo>
                  <a:pt x="48166" y="6366632"/>
                  <a:pt x="53107" y="6252788"/>
                  <a:pt x="18899" y="6141609"/>
                </a:cubicBezTo>
                <a:cubicBezTo>
                  <a:pt x="15871" y="6131163"/>
                  <a:pt x="14262" y="6120363"/>
                  <a:pt x="14084" y="6109499"/>
                </a:cubicBezTo>
                <a:cubicBezTo>
                  <a:pt x="12413" y="6012573"/>
                  <a:pt x="16644" y="5915646"/>
                  <a:pt x="26754" y="5819240"/>
                </a:cubicBezTo>
                <a:cubicBezTo>
                  <a:pt x="31949" y="5760097"/>
                  <a:pt x="26754" y="5700065"/>
                  <a:pt x="43478" y="5641557"/>
                </a:cubicBezTo>
                <a:cubicBezTo>
                  <a:pt x="50864" y="5612480"/>
                  <a:pt x="55109" y="5582693"/>
                  <a:pt x="56147" y="5552715"/>
                </a:cubicBezTo>
                <a:cubicBezTo>
                  <a:pt x="59948" y="5480119"/>
                  <a:pt x="38537" y="5411838"/>
                  <a:pt x="18139" y="5343303"/>
                </a:cubicBezTo>
                <a:cubicBezTo>
                  <a:pt x="7370" y="5307004"/>
                  <a:pt x="-5426" y="5269945"/>
                  <a:pt x="2429" y="5231870"/>
                </a:cubicBezTo>
                <a:cubicBezTo>
                  <a:pt x="16707" y="5173310"/>
                  <a:pt x="24854" y="5113418"/>
                  <a:pt x="26754" y="5053171"/>
                </a:cubicBezTo>
                <a:cubicBezTo>
                  <a:pt x="26754" y="5010527"/>
                  <a:pt x="16365" y="4968771"/>
                  <a:pt x="20039" y="4926254"/>
                </a:cubicBezTo>
                <a:cubicBezTo>
                  <a:pt x="28211" y="4843771"/>
                  <a:pt x="30238" y="4760793"/>
                  <a:pt x="26121" y="4678005"/>
                </a:cubicBezTo>
                <a:cubicBezTo>
                  <a:pt x="26095" y="4644905"/>
                  <a:pt x="29846" y="4611907"/>
                  <a:pt x="37270" y="4579644"/>
                </a:cubicBezTo>
                <a:cubicBezTo>
                  <a:pt x="46506" y="4522710"/>
                  <a:pt x="48419" y="4464836"/>
                  <a:pt x="42971" y="4407419"/>
                </a:cubicBezTo>
                <a:cubicBezTo>
                  <a:pt x="37016" y="4340914"/>
                  <a:pt x="19279" y="4275425"/>
                  <a:pt x="14845" y="4208921"/>
                </a:cubicBezTo>
                <a:cubicBezTo>
                  <a:pt x="7876" y="4098757"/>
                  <a:pt x="17759" y="3988593"/>
                  <a:pt x="27514" y="3878937"/>
                </a:cubicBezTo>
                <a:cubicBezTo>
                  <a:pt x="35116" y="3808600"/>
                  <a:pt x="37143" y="3737768"/>
                  <a:pt x="33596" y="3667113"/>
                </a:cubicBezTo>
                <a:cubicBezTo>
                  <a:pt x="29161" y="3611016"/>
                  <a:pt x="22193" y="3554919"/>
                  <a:pt x="20926" y="3498822"/>
                </a:cubicBezTo>
                <a:cubicBezTo>
                  <a:pt x="18646" y="3398557"/>
                  <a:pt x="19532" y="3298293"/>
                  <a:pt x="25360" y="3198029"/>
                </a:cubicBezTo>
                <a:cubicBezTo>
                  <a:pt x="28274" y="3147770"/>
                  <a:pt x="32962" y="3098019"/>
                  <a:pt x="34989" y="3047379"/>
                </a:cubicBezTo>
                <a:cubicBezTo>
                  <a:pt x="37016" y="2996739"/>
                  <a:pt x="41071" y="2945592"/>
                  <a:pt x="29542" y="2895967"/>
                </a:cubicBezTo>
                <a:cubicBezTo>
                  <a:pt x="10030" y="2811568"/>
                  <a:pt x="24347" y="2727549"/>
                  <a:pt x="28528" y="2643403"/>
                </a:cubicBezTo>
                <a:cubicBezTo>
                  <a:pt x="31062" y="2591113"/>
                  <a:pt x="46266" y="2537554"/>
                  <a:pt x="32836" y="2486788"/>
                </a:cubicBezTo>
                <a:cubicBezTo>
                  <a:pt x="11677" y="2407211"/>
                  <a:pt x="25487" y="2329284"/>
                  <a:pt x="32836" y="2250976"/>
                </a:cubicBezTo>
                <a:cubicBezTo>
                  <a:pt x="41311" y="2176870"/>
                  <a:pt x="39816" y="2101951"/>
                  <a:pt x="28401" y="2028238"/>
                </a:cubicBezTo>
                <a:cubicBezTo>
                  <a:pt x="14084" y="1955108"/>
                  <a:pt x="14084" y="1879897"/>
                  <a:pt x="28401" y="1806768"/>
                </a:cubicBezTo>
                <a:cubicBezTo>
                  <a:pt x="40260" y="1746406"/>
                  <a:pt x="41628" y="1684458"/>
                  <a:pt x="32455" y="1623627"/>
                </a:cubicBezTo>
                <a:cubicBezTo>
                  <a:pt x="26247" y="1580095"/>
                  <a:pt x="15098" y="1536816"/>
                  <a:pt x="13578" y="1493284"/>
                </a:cubicBezTo>
                <a:cubicBezTo>
                  <a:pt x="10436" y="1402246"/>
                  <a:pt x="12298" y="1311107"/>
                  <a:pt x="19153" y="1220286"/>
                </a:cubicBezTo>
                <a:cubicBezTo>
                  <a:pt x="27134" y="1116849"/>
                  <a:pt x="42464" y="1013792"/>
                  <a:pt x="31822" y="909594"/>
                </a:cubicBezTo>
                <a:cubicBezTo>
                  <a:pt x="28148" y="873803"/>
                  <a:pt x="20673" y="838139"/>
                  <a:pt x="19913" y="802222"/>
                </a:cubicBezTo>
                <a:cubicBezTo>
                  <a:pt x="18266" y="734956"/>
                  <a:pt x="17505" y="668579"/>
                  <a:pt x="21306" y="599155"/>
                </a:cubicBezTo>
                <a:cubicBezTo>
                  <a:pt x="25107" y="529732"/>
                  <a:pt x="39550" y="459293"/>
                  <a:pt x="29795" y="391139"/>
                </a:cubicBezTo>
                <a:cubicBezTo>
                  <a:pt x="20039" y="322984"/>
                  <a:pt x="26374" y="255972"/>
                  <a:pt x="32709" y="189087"/>
                </a:cubicBezTo>
                <a:cubicBezTo>
                  <a:pt x="38790" y="125502"/>
                  <a:pt x="40944" y="63313"/>
                  <a:pt x="26121" y="743"/>
                </a:cubicBezTo>
                <a:close/>
              </a:path>
            </a:pathLst>
          </a:custGeom>
        </p:spPr>
      </p:pic>
    </p:spTree>
    <p:extLst>
      <p:ext uri="{BB962C8B-B14F-4D97-AF65-F5344CB8AC3E}">
        <p14:creationId xmlns:p14="http://schemas.microsoft.com/office/powerpoint/2010/main" val="3443062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6">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A786FA7F-578E-4E45-8DAA-117C82DDFC7B}"/>
              </a:ext>
            </a:extLst>
          </p:cNvPr>
          <p:cNvSpPr>
            <a:spLocks noGrp="1"/>
          </p:cNvSpPr>
          <p:nvPr>
            <p:ph type="title"/>
          </p:nvPr>
        </p:nvSpPr>
        <p:spPr>
          <a:xfrm>
            <a:off x="7034585" y="703293"/>
            <a:ext cx="4584921" cy="1410241"/>
          </a:xfrm>
        </p:spPr>
        <p:txBody>
          <a:bodyPr anchor="b">
            <a:normAutofit fontScale="90000"/>
          </a:bodyPr>
          <a:lstStyle/>
          <a:p>
            <a:r>
              <a:rPr lang="nb-NO" sz="6000" dirty="0"/>
              <a:t>Guds gode gaver til oss </a:t>
            </a:r>
          </a:p>
        </p:txBody>
      </p:sp>
      <p:pic>
        <p:nvPicPr>
          <p:cNvPr id="15" name="Picture 4" descr="Binder en sløyfe i et arrangement av pakker">
            <a:extLst>
              <a:ext uri="{FF2B5EF4-FFF2-40B4-BE49-F238E27FC236}">
                <a16:creationId xmlns:a16="http://schemas.microsoft.com/office/drawing/2014/main" id="{76C91FE5-A7E3-9AE0-9472-A400401FB5CF}"/>
              </a:ext>
            </a:extLst>
          </p:cNvPr>
          <p:cNvPicPr>
            <a:picLocks noChangeAspect="1"/>
          </p:cNvPicPr>
          <p:nvPr/>
        </p:nvPicPr>
        <p:blipFill rotWithShape="1">
          <a:blip r:embed="rId2"/>
          <a:srcRect l="9595" r="8687" b="3"/>
          <a:stretch/>
        </p:blipFill>
        <p:spPr>
          <a:xfrm>
            <a:off x="866691" y="1216968"/>
            <a:ext cx="4970691" cy="4159427"/>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42" name="Rectangle 6">
            <a:extLst>
              <a:ext uri="{FF2B5EF4-FFF2-40B4-BE49-F238E27FC236}">
                <a16:creationId xmlns:a16="http://schemas.microsoft.com/office/drawing/2014/main" id="{3EB27620-B0B1-4232-A055-99D347606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FF2276"/>
          </a:solidFill>
          <a:ln w="38100" cap="rnd">
            <a:solidFill>
              <a:srgbClr val="FF227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B4370DFD-13D7-E9E6-F87C-C59D4B257AF8}"/>
              </a:ext>
            </a:extLst>
          </p:cNvPr>
          <p:cNvSpPr>
            <a:spLocks noGrp="1"/>
          </p:cNvSpPr>
          <p:nvPr>
            <p:ph idx="1"/>
          </p:nvPr>
        </p:nvSpPr>
        <p:spPr>
          <a:xfrm>
            <a:off x="6354621" y="3142034"/>
            <a:ext cx="5264886" cy="3415783"/>
          </a:xfrm>
        </p:spPr>
        <p:txBody>
          <a:bodyPr anchor="t">
            <a:normAutofit/>
          </a:bodyPr>
          <a:lstStyle/>
          <a:p>
            <a:pPr>
              <a:lnSpc>
                <a:spcPct val="100000"/>
              </a:lnSpc>
            </a:pPr>
            <a:r>
              <a:rPr lang="nb-NO" sz="2400" dirty="0"/>
              <a:t>Vi tror at ekteskapet er en ordning som er gitt oss av Gud for å leve det gode livet som han unner mennesker å leve. </a:t>
            </a:r>
          </a:p>
          <a:p>
            <a:pPr>
              <a:lnSpc>
                <a:spcPct val="100000"/>
              </a:lnSpc>
            </a:pPr>
            <a:r>
              <a:rPr lang="nb-NO" sz="2400" dirty="0"/>
              <a:t>Som alle sakramentene er ekteskapet også en av Guds gode gaver til oss.</a:t>
            </a:r>
          </a:p>
          <a:p>
            <a:pPr>
              <a:lnSpc>
                <a:spcPct val="100000"/>
              </a:lnSpc>
            </a:pPr>
            <a:r>
              <a:rPr lang="nb-NO" sz="2400" dirty="0"/>
              <a:t>Ved ekteskapets sakrament viser Gud omsorg og kjærlighet for skaperverket sitt, for det menneskelige felleskap og for hver enkelt av oss.</a:t>
            </a:r>
          </a:p>
          <a:p>
            <a:pPr>
              <a:lnSpc>
                <a:spcPct val="100000"/>
              </a:lnSpc>
            </a:pPr>
            <a:r>
              <a:rPr lang="nb-NO" sz="2400" b="1" dirty="0"/>
              <a:t>Hvilke måter tenker du at Gud gjør det i ekteskapets sakrament? </a:t>
            </a:r>
          </a:p>
          <a:p>
            <a:pPr>
              <a:lnSpc>
                <a:spcPct val="100000"/>
              </a:lnSpc>
            </a:pPr>
            <a:endParaRPr lang="nb-NO" sz="2000" dirty="0"/>
          </a:p>
        </p:txBody>
      </p:sp>
    </p:spTree>
    <p:extLst>
      <p:ext uri="{BB962C8B-B14F-4D97-AF65-F5344CB8AC3E}">
        <p14:creationId xmlns:p14="http://schemas.microsoft.com/office/powerpoint/2010/main" val="758640507"/>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emplate>Slice</Template>
  <TotalTime>193</TotalTime>
  <Words>655</Words>
  <Application>Microsoft Office PowerPoint</Application>
  <PresentationFormat>Widescreen</PresentationFormat>
  <Paragraphs>37</Paragraphs>
  <Slides>9</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9</vt:i4>
      </vt:variant>
    </vt:vector>
  </HeadingPairs>
  <TitlesOfParts>
    <vt:vector size="13" baseType="lpstr">
      <vt:lpstr>Arial</vt:lpstr>
      <vt:lpstr>Modern Love</vt:lpstr>
      <vt:lpstr>The Hand</vt:lpstr>
      <vt:lpstr>SketchyVTI</vt:lpstr>
      <vt:lpstr>Ekteskapets sakrament</vt:lpstr>
      <vt:lpstr>Et valg</vt:lpstr>
      <vt:lpstr>Et helt spesielt kall</vt:lpstr>
      <vt:lpstr>Et sakrament </vt:lpstr>
      <vt:lpstr>Varer resten av livet</vt:lpstr>
      <vt:lpstr>Rammen om familielivet</vt:lpstr>
      <vt:lpstr>Familiene er samfunnets byggeklosser</vt:lpstr>
      <vt:lpstr>Ekteskapet er en hellig enhet</vt:lpstr>
      <vt:lpstr>Guds gode gaver til oss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Ekteskapets sakrament</dc:title>
  <dc:creator>Camilla Cselenyi</dc:creator>
  <cp:lastModifiedBy>Camilla Cselenyi</cp:lastModifiedBy>
  <cp:revision>1</cp:revision>
  <dcterms:created xsi:type="dcterms:W3CDTF">2023-10-13T14:05:55Z</dcterms:created>
  <dcterms:modified xsi:type="dcterms:W3CDTF">2023-10-17T10:45:45Z</dcterms:modified>
</cp:coreProperties>
</file>