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186EB-77E9-432D-AE42-885D10E1A4DF}" v="1" dt="2023-10-20T08:32:03.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a Cselenyi" userId="85641a7c-0221-4885-ae6c-bdf54a064da6" providerId="ADAL" clId="{A19186EB-77E9-432D-AE42-885D10E1A4DF}"/>
    <pc:docChg chg="custSel modSld">
      <pc:chgData name="Camilla Cselenyi" userId="85641a7c-0221-4885-ae6c-bdf54a064da6" providerId="ADAL" clId="{A19186EB-77E9-432D-AE42-885D10E1A4DF}" dt="2023-10-20T08:42:06.001" v="101" actId="20577"/>
      <pc:docMkLst>
        <pc:docMk/>
      </pc:docMkLst>
      <pc:sldChg chg="modSp mod">
        <pc:chgData name="Camilla Cselenyi" userId="85641a7c-0221-4885-ae6c-bdf54a064da6" providerId="ADAL" clId="{A19186EB-77E9-432D-AE42-885D10E1A4DF}" dt="2023-10-20T08:40:21.741" v="73" actId="20577"/>
        <pc:sldMkLst>
          <pc:docMk/>
          <pc:sldMk cId="2480044550" sldId="263"/>
        </pc:sldMkLst>
        <pc:spChg chg="mod">
          <ac:chgData name="Camilla Cselenyi" userId="85641a7c-0221-4885-ae6c-bdf54a064da6" providerId="ADAL" clId="{A19186EB-77E9-432D-AE42-885D10E1A4DF}" dt="2023-10-20T08:40:21.741" v="73" actId="20577"/>
          <ac:spMkLst>
            <pc:docMk/>
            <pc:sldMk cId="2480044550" sldId="263"/>
            <ac:spMk id="3" creationId="{30C84BA4-2284-C6ED-A492-FCF6A9A12784}"/>
          </ac:spMkLst>
        </pc:spChg>
      </pc:sldChg>
      <pc:sldChg chg="modSp mod">
        <pc:chgData name="Camilla Cselenyi" userId="85641a7c-0221-4885-ae6c-bdf54a064da6" providerId="ADAL" clId="{A19186EB-77E9-432D-AE42-885D10E1A4DF}" dt="2023-10-20T08:42:06.001" v="101" actId="20577"/>
        <pc:sldMkLst>
          <pc:docMk/>
          <pc:sldMk cId="1212000618" sldId="267"/>
        </pc:sldMkLst>
        <pc:spChg chg="mod">
          <ac:chgData name="Camilla Cselenyi" userId="85641a7c-0221-4885-ae6c-bdf54a064da6" providerId="ADAL" clId="{A19186EB-77E9-432D-AE42-885D10E1A4DF}" dt="2023-10-20T08:42:06.001" v="101" actId="20577"/>
          <ac:spMkLst>
            <pc:docMk/>
            <pc:sldMk cId="1212000618" sldId="267"/>
            <ac:spMk id="3" creationId="{93235EF9-3C21-A511-4270-C58E9982AD0D}"/>
          </ac:spMkLst>
        </pc:spChg>
      </pc:sldChg>
      <pc:sldChg chg="addSp delSp modSp mod setBg">
        <pc:chgData name="Camilla Cselenyi" userId="85641a7c-0221-4885-ae6c-bdf54a064da6" providerId="ADAL" clId="{A19186EB-77E9-432D-AE42-885D10E1A4DF}" dt="2023-10-20T08:36:00.646" v="41" actId="26606"/>
        <pc:sldMkLst>
          <pc:docMk/>
          <pc:sldMk cId="4133399090" sldId="268"/>
        </pc:sldMkLst>
        <pc:spChg chg="mod ord">
          <ac:chgData name="Camilla Cselenyi" userId="85641a7c-0221-4885-ae6c-bdf54a064da6" providerId="ADAL" clId="{A19186EB-77E9-432D-AE42-885D10E1A4DF}" dt="2023-10-20T08:36:00.646" v="41" actId="26606"/>
          <ac:spMkLst>
            <pc:docMk/>
            <pc:sldMk cId="4133399090" sldId="268"/>
            <ac:spMk id="2" creationId="{6A951425-9BB6-6131-E96C-D539FBA927C3}"/>
          </ac:spMkLst>
        </pc:spChg>
        <pc:spChg chg="del">
          <ac:chgData name="Camilla Cselenyi" userId="85641a7c-0221-4885-ae6c-bdf54a064da6" providerId="ADAL" clId="{A19186EB-77E9-432D-AE42-885D10E1A4DF}" dt="2023-10-20T08:32:03.571" v="0" actId="931"/>
          <ac:spMkLst>
            <pc:docMk/>
            <pc:sldMk cId="4133399090" sldId="268"/>
            <ac:spMk id="3" creationId="{7FC5A318-884E-1E9B-4589-BC67807ABF58}"/>
          </ac:spMkLst>
        </pc:spChg>
        <pc:spChg chg="add">
          <ac:chgData name="Camilla Cselenyi" userId="85641a7c-0221-4885-ae6c-bdf54a064da6" providerId="ADAL" clId="{A19186EB-77E9-432D-AE42-885D10E1A4DF}" dt="2023-10-20T08:36:00.646" v="41" actId="26606"/>
          <ac:spMkLst>
            <pc:docMk/>
            <pc:sldMk cId="4133399090" sldId="268"/>
            <ac:spMk id="10" creationId="{BD4C0BBB-0042-4603-A226-6117F3FD5B3C}"/>
          </ac:spMkLst>
        </pc:spChg>
        <pc:spChg chg="add">
          <ac:chgData name="Camilla Cselenyi" userId="85641a7c-0221-4885-ae6c-bdf54a064da6" providerId="ADAL" clId="{A19186EB-77E9-432D-AE42-885D10E1A4DF}" dt="2023-10-20T08:36:00.646" v="41" actId="26606"/>
          <ac:spMkLst>
            <pc:docMk/>
            <pc:sldMk cId="4133399090" sldId="268"/>
            <ac:spMk id="12" creationId="{EC44F520-2598-460E-9F91-B02F60830CA2}"/>
          </ac:spMkLst>
        </pc:spChg>
        <pc:spChg chg="add">
          <ac:chgData name="Camilla Cselenyi" userId="85641a7c-0221-4885-ae6c-bdf54a064da6" providerId="ADAL" clId="{A19186EB-77E9-432D-AE42-885D10E1A4DF}" dt="2023-10-20T08:36:00.646" v="41" actId="26606"/>
          <ac:spMkLst>
            <pc:docMk/>
            <pc:sldMk cId="4133399090" sldId="268"/>
            <ac:spMk id="14" creationId="{36F292AA-C8DB-4CAA-97C9-456CF8540690}"/>
          </ac:spMkLst>
        </pc:spChg>
        <pc:spChg chg="add">
          <ac:chgData name="Camilla Cselenyi" userId="85641a7c-0221-4885-ae6c-bdf54a064da6" providerId="ADAL" clId="{A19186EB-77E9-432D-AE42-885D10E1A4DF}" dt="2023-10-20T08:36:00.646" v="41" actId="26606"/>
          <ac:spMkLst>
            <pc:docMk/>
            <pc:sldMk cId="4133399090" sldId="268"/>
            <ac:spMk id="16" creationId="{AA065953-3D69-4CD4-80C3-DF10DEB4C761}"/>
          </ac:spMkLst>
        </pc:spChg>
        <pc:spChg chg="add">
          <ac:chgData name="Camilla Cselenyi" userId="85641a7c-0221-4885-ae6c-bdf54a064da6" providerId="ADAL" clId="{A19186EB-77E9-432D-AE42-885D10E1A4DF}" dt="2023-10-20T08:36:00.646" v="41" actId="26606"/>
          <ac:spMkLst>
            <pc:docMk/>
            <pc:sldMk cId="4133399090" sldId="268"/>
            <ac:spMk id="18" creationId="{2AB36DB5-F10D-4EDB-87E2-ECB9301FFC62}"/>
          </ac:spMkLst>
        </pc:spChg>
        <pc:spChg chg="add">
          <ac:chgData name="Camilla Cselenyi" userId="85641a7c-0221-4885-ae6c-bdf54a064da6" providerId="ADAL" clId="{A19186EB-77E9-432D-AE42-885D10E1A4DF}" dt="2023-10-20T08:36:00.646" v="41" actId="26606"/>
          <ac:spMkLst>
            <pc:docMk/>
            <pc:sldMk cId="4133399090" sldId="268"/>
            <ac:spMk id="20" creationId="{446F195D-95DC-419E-BBC1-E2B601A6067B}"/>
          </ac:spMkLst>
        </pc:spChg>
        <pc:spChg chg="add">
          <ac:chgData name="Camilla Cselenyi" userId="85641a7c-0221-4885-ae6c-bdf54a064da6" providerId="ADAL" clId="{A19186EB-77E9-432D-AE42-885D10E1A4DF}" dt="2023-10-20T08:36:00.646" v="41" actId="26606"/>
          <ac:spMkLst>
            <pc:docMk/>
            <pc:sldMk cId="4133399090" sldId="268"/>
            <ac:spMk id="22" creationId="{2256CF5B-1DAD-4912-86B9-FCA733692FED}"/>
          </ac:spMkLst>
        </pc:spChg>
        <pc:picChg chg="add mod modCrop">
          <ac:chgData name="Camilla Cselenyi" userId="85641a7c-0221-4885-ae6c-bdf54a064da6" providerId="ADAL" clId="{A19186EB-77E9-432D-AE42-885D10E1A4DF}" dt="2023-10-20T08:36:00.646" v="41" actId="26606"/>
          <ac:picMkLst>
            <pc:docMk/>
            <pc:sldMk cId="4133399090" sldId="268"/>
            <ac:picMk id="5" creationId="{4AB7ECCC-4776-D054-D75F-CA47129EB54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Friday, October 20,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00919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Friday, October 20,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79358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Friday, October 20,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1420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Friday, October 20,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56403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Friday, October 20,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9583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Friday, October 20,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99199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Friday, October 20,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4422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Friday, October 20,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1230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Friday, October 20,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0922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Friday, October 20,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86577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Friday, October 20,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9525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Friday, October 20,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034165589"/>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18" r:id="rId6"/>
    <p:sldLayoutId id="2147483914" r:id="rId7"/>
    <p:sldLayoutId id="2147483915" r:id="rId8"/>
    <p:sldLayoutId id="2147483916" r:id="rId9"/>
    <p:sldLayoutId id="2147483917" r:id="rId10"/>
    <p:sldLayoutId id="2147483919"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F619DE0E-F039-443E-AF60-E4B6AA72D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4">
                  <a:alpha val="80000"/>
                </a:schemeClr>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5">
                  <a:alpha val="0"/>
                </a:schemeClr>
              </a:gs>
              <a:gs pos="91000">
                <a:schemeClr val="accent2">
                  <a:alpha val="43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5638801" cy="6886827"/>
          </a:xfrm>
          <a:prstGeom prst="rect">
            <a:avLst/>
          </a:prstGeom>
          <a:gradFill>
            <a:gsLst>
              <a:gs pos="49000">
                <a:schemeClr val="accent6">
                  <a:lumMod val="75000"/>
                  <a:alpha val="0"/>
                </a:schemeClr>
              </a:gs>
              <a:gs pos="99000">
                <a:schemeClr val="accent6">
                  <a:alpha val="79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609180" y="724988"/>
            <a:ext cx="5121259" cy="5458067"/>
          </a:xfrm>
          <a:prstGeom prst="ellipse">
            <a:avLst/>
          </a:prstGeom>
          <a:gradFill>
            <a:gsLst>
              <a:gs pos="39000">
                <a:schemeClr val="accent4">
                  <a:lumMod val="20000"/>
                  <a:lumOff val="80000"/>
                  <a:alpha val="0"/>
                </a:schemeClr>
              </a:gs>
              <a:gs pos="100000">
                <a:schemeClr val="accent6">
                  <a:alpha val="2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8DBCF998-D004-07B3-89F5-15FDEFEA224B}"/>
              </a:ext>
            </a:extLst>
          </p:cNvPr>
          <p:cNvSpPr>
            <a:spLocks noGrp="1"/>
          </p:cNvSpPr>
          <p:nvPr>
            <p:ph type="ctrTitle"/>
          </p:nvPr>
        </p:nvSpPr>
        <p:spPr>
          <a:xfrm>
            <a:off x="920151" y="2920878"/>
            <a:ext cx="6292690" cy="2992576"/>
          </a:xfrm>
        </p:spPr>
        <p:txBody>
          <a:bodyPr anchor="t">
            <a:normAutofit/>
          </a:bodyPr>
          <a:lstStyle/>
          <a:p>
            <a:pPr algn="l"/>
            <a:r>
              <a:rPr lang="nb-NO">
                <a:solidFill>
                  <a:schemeClr val="bg1"/>
                </a:solidFill>
              </a:rPr>
              <a:t>Om bønn</a:t>
            </a:r>
          </a:p>
        </p:txBody>
      </p:sp>
      <p:sp>
        <p:nvSpPr>
          <p:cNvPr id="3" name="Undertittel 2">
            <a:extLst>
              <a:ext uri="{FF2B5EF4-FFF2-40B4-BE49-F238E27FC236}">
                <a16:creationId xmlns:a16="http://schemas.microsoft.com/office/drawing/2014/main" id="{686557E0-30EF-5EE8-D13C-659AC35F05D6}"/>
              </a:ext>
            </a:extLst>
          </p:cNvPr>
          <p:cNvSpPr>
            <a:spLocks noGrp="1"/>
          </p:cNvSpPr>
          <p:nvPr>
            <p:ph type="subTitle" idx="1"/>
          </p:nvPr>
        </p:nvSpPr>
        <p:spPr>
          <a:xfrm>
            <a:off x="920151" y="1017038"/>
            <a:ext cx="5392495" cy="1248274"/>
          </a:xfrm>
        </p:spPr>
        <p:txBody>
          <a:bodyPr anchor="b">
            <a:normAutofit/>
          </a:bodyPr>
          <a:lstStyle/>
          <a:p>
            <a:pPr algn="l"/>
            <a:r>
              <a:rPr lang="nb-NO" sz="1400">
                <a:solidFill>
                  <a:schemeClr val="bg1"/>
                </a:solidFill>
              </a:rPr>
              <a:t>Holde kontakt med Gud</a:t>
            </a:r>
          </a:p>
        </p:txBody>
      </p:sp>
      <p:pic>
        <p:nvPicPr>
          <p:cNvPr id="4" name="Picture 3" descr="Lukk bilde av hendene applauding">
            <a:extLst>
              <a:ext uri="{FF2B5EF4-FFF2-40B4-BE49-F238E27FC236}">
                <a16:creationId xmlns:a16="http://schemas.microsoft.com/office/drawing/2014/main" id="{D426E0C0-1630-9408-378E-342E3E39BA7F}"/>
              </a:ext>
            </a:extLst>
          </p:cNvPr>
          <p:cNvPicPr>
            <a:picLocks noChangeAspect="1"/>
          </p:cNvPicPr>
          <p:nvPr/>
        </p:nvPicPr>
        <p:blipFill rotWithShape="1">
          <a:blip r:embed="rId2"/>
          <a:srcRect l="36828" r="23267" b="-1"/>
          <a:stretch/>
        </p:blipFill>
        <p:spPr>
          <a:xfrm>
            <a:off x="8104092" y="10"/>
            <a:ext cx="4099858" cy="6857990"/>
          </a:xfrm>
          <a:prstGeom prst="rect">
            <a:avLst/>
          </a:prstGeom>
        </p:spPr>
      </p:pic>
    </p:spTree>
    <p:extLst>
      <p:ext uri="{BB962C8B-B14F-4D97-AF65-F5344CB8AC3E}">
        <p14:creationId xmlns:p14="http://schemas.microsoft.com/office/powerpoint/2010/main" val="238314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D20136-30E1-3FBF-813A-8398CE59C978}"/>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F293BF18-7BD7-C250-69DB-AE0E6A8B5550}"/>
              </a:ext>
            </a:extLst>
          </p:cNvPr>
          <p:cNvSpPr>
            <a:spLocks noGrp="1"/>
          </p:cNvSpPr>
          <p:nvPr>
            <p:ph idx="1"/>
          </p:nvPr>
        </p:nvSpPr>
        <p:spPr>
          <a:xfrm>
            <a:off x="1371600" y="1639019"/>
            <a:ext cx="10241280" cy="4432597"/>
          </a:xfrm>
        </p:spPr>
        <p:txBody>
          <a:bodyPr>
            <a:normAutofit/>
          </a:bodyPr>
          <a:lstStyle/>
          <a:p>
            <a:r>
              <a:rPr lang="nb-NO" dirty="0"/>
              <a:t>Uavhengig av om du synes det er vanskelig eller lett å be, fines det mange typer bønn og bønner i kirken som er tilgjengelig for deg – hvis du ønsker det. </a:t>
            </a:r>
          </a:p>
          <a:p>
            <a:r>
              <a:rPr lang="nb-NO" b="1" u="sng" dirty="0"/>
              <a:t>Tidebønner: </a:t>
            </a:r>
            <a:r>
              <a:rPr lang="nb-NO" dirty="0"/>
              <a:t>De fleste kloster har tidebønner flere ganger daglig som er åpne for alle å delta i. Alle kan komme og ta del i deres ulike tidebønner.</a:t>
            </a:r>
          </a:p>
          <a:p>
            <a:r>
              <a:rPr lang="nb-NO" b="1" u="sng" dirty="0"/>
              <a:t>Messer, tilbedelse, andakter, korsveisvandringer, rosenkransbønn og litanier: </a:t>
            </a:r>
            <a:r>
              <a:rPr lang="nb-NO" dirty="0"/>
              <a:t>slik felles bønn organiseres ofte i mange menigheter og kirker / kapeller – og det er helt åpent for alle å komme og delta på. </a:t>
            </a:r>
          </a:p>
        </p:txBody>
      </p:sp>
    </p:spTree>
    <p:extLst>
      <p:ext uri="{BB962C8B-B14F-4D97-AF65-F5344CB8AC3E}">
        <p14:creationId xmlns:p14="http://schemas.microsoft.com/office/powerpoint/2010/main" val="66226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4E58DD-BEB6-E115-E2E5-1BE66B12F7F7}"/>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FDAA7966-E326-FA38-6498-070229848A43}"/>
              </a:ext>
            </a:extLst>
          </p:cNvPr>
          <p:cNvSpPr>
            <a:spLocks noGrp="1"/>
          </p:cNvSpPr>
          <p:nvPr>
            <p:ph idx="1"/>
          </p:nvPr>
        </p:nvSpPr>
        <p:spPr>
          <a:xfrm>
            <a:off x="1371600" y="1311215"/>
            <a:ext cx="10241280" cy="4760401"/>
          </a:xfrm>
        </p:spPr>
        <p:txBody>
          <a:bodyPr>
            <a:normAutofit/>
          </a:bodyPr>
          <a:lstStyle/>
          <a:p>
            <a:r>
              <a:rPr lang="nb-NO" b="1" u="sng" dirty="0"/>
              <a:t>Bønner i løpet av dagen: </a:t>
            </a:r>
            <a:r>
              <a:rPr lang="nb-NO" dirty="0"/>
              <a:t>bønner som Fader vår, Hill deg Maria, Ære være, </a:t>
            </a:r>
            <a:r>
              <a:rPr lang="nb-NO" dirty="0" err="1"/>
              <a:t>rosekransen</a:t>
            </a:r>
            <a:r>
              <a:rPr lang="nb-NO" dirty="0"/>
              <a:t>, bordbønn, angelus, aftenbønn kan du be hjemme eller på skolen, alene eller med din familie eller venner. </a:t>
            </a:r>
          </a:p>
          <a:p>
            <a:r>
              <a:rPr lang="nb-NO" b="1" u="sng" dirty="0"/>
              <a:t>Andre bønner: </a:t>
            </a:r>
            <a:r>
              <a:rPr lang="nb-NO" dirty="0"/>
              <a:t>Du finner mange bønner i katolske bønnebøker som er utgitt her i Norge. Her finnes mange av de vanlige bønnene som mange ber ofte, og en del mindre vanlige bønner som man kan be i ulike situasjoner man kan komme opp i. Det finnes bønner for alle tider og stunder i våre liv. </a:t>
            </a:r>
          </a:p>
          <a:p>
            <a:r>
              <a:rPr lang="nb-NO" b="1" u="sng" dirty="0"/>
              <a:t>Bibelen: </a:t>
            </a:r>
            <a:r>
              <a:rPr lang="nb-NO" dirty="0"/>
              <a:t>I bibelen finner du også mange bønner, og </a:t>
            </a:r>
            <a:r>
              <a:rPr lang="nb-NO" dirty="0" err="1"/>
              <a:t>inspirsjon</a:t>
            </a:r>
            <a:r>
              <a:rPr lang="nb-NO" dirty="0"/>
              <a:t> til bønn. Salmens bok er et eksempel på en bok i bibelen med mange bønner. Og </a:t>
            </a:r>
            <a:r>
              <a:rPr lang="nb-NO" dirty="0" err="1"/>
              <a:t>Samlenes</a:t>
            </a:r>
            <a:r>
              <a:rPr lang="nb-NO" dirty="0"/>
              <a:t> bok bruker vi også mye i messen og mange av disse bønne finnes også i tidebønnene som de ber i kloster</a:t>
            </a:r>
          </a:p>
        </p:txBody>
      </p:sp>
    </p:spTree>
    <p:extLst>
      <p:ext uri="{BB962C8B-B14F-4D97-AF65-F5344CB8AC3E}">
        <p14:creationId xmlns:p14="http://schemas.microsoft.com/office/powerpoint/2010/main" val="231093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36F292AA-C8DB-4CAA-97C9-456CF8540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descr="Et bilde som inneholder tekst, bok, vegg, innendørs&#10;&#10;Automatisk generert beskrivelse">
            <a:extLst>
              <a:ext uri="{FF2B5EF4-FFF2-40B4-BE49-F238E27FC236}">
                <a16:creationId xmlns:a16="http://schemas.microsoft.com/office/drawing/2014/main" id="{4AB7ECCC-4776-D054-D75F-CA47129EB54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802"/>
          <a:stretch/>
        </p:blipFill>
        <p:spPr>
          <a:xfrm rot="5400000">
            <a:off x="-1135050" y="1135049"/>
            <a:ext cx="6858000" cy="4587901"/>
          </a:xfrm>
          <a:prstGeom prst="rect">
            <a:avLst/>
          </a:prstGeom>
        </p:spPr>
      </p:pic>
      <p:sp>
        <p:nvSpPr>
          <p:cNvPr id="16" name="Rectangle 15">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2" y="-429"/>
            <a:ext cx="7604097" cy="6857571"/>
          </a:xfrm>
          <a:prstGeom prst="rect">
            <a:avLst/>
          </a:prstGeom>
          <a:gradFill>
            <a:gsLst>
              <a:gs pos="0">
                <a:schemeClr val="accent6">
                  <a:lumMod val="75000"/>
                  <a:alpha val="73000"/>
                </a:schemeClr>
              </a:gs>
              <a:gs pos="100000">
                <a:schemeClr val="accent2"/>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1" y="0"/>
            <a:ext cx="7604097" cy="6858000"/>
          </a:xfrm>
          <a:prstGeom prst="rect">
            <a:avLst/>
          </a:prstGeom>
          <a:gradFill>
            <a:gsLst>
              <a:gs pos="0">
                <a:schemeClr val="accent5">
                  <a:alpha val="37000"/>
                </a:schemeClr>
              </a:gs>
              <a:gs pos="98000">
                <a:schemeClr val="accent2">
                  <a:alpha val="6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99847" y="4355164"/>
            <a:ext cx="7592151" cy="2502836"/>
          </a:xfrm>
          <a:prstGeom prst="rect">
            <a:avLst/>
          </a:prstGeom>
          <a:gradFill>
            <a:gsLst>
              <a:gs pos="22000">
                <a:schemeClr val="accent6">
                  <a:alpha val="39000"/>
                </a:schemeClr>
              </a:gs>
              <a:gs pos="82000">
                <a:schemeClr val="accent5">
                  <a:alpha val="1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256CF5B-1DAD-4912-86B9-FCA733692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704304">
            <a:off x="6080918" y="830588"/>
            <a:ext cx="4998441" cy="4998441"/>
          </a:xfrm>
          <a:prstGeom prst="ellipse">
            <a:avLst/>
          </a:prstGeom>
          <a:gradFill>
            <a:gsLst>
              <a:gs pos="39000">
                <a:schemeClr val="accent4">
                  <a:lumMod val="20000"/>
                  <a:lumOff val="80000"/>
                  <a:alpha val="0"/>
                </a:schemeClr>
              </a:gs>
              <a:gs pos="100000">
                <a:schemeClr val="accent6">
                  <a:alpha val="18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6A951425-9BB6-6131-E96C-D539FBA927C3}"/>
              </a:ext>
            </a:extLst>
          </p:cNvPr>
          <p:cNvSpPr>
            <a:spLocks noGrp="1"/>
          </p:cNvSpPr>
          <p:nvPr>
            <p:ph type="title"/>
          </p:nvPr>
        </p:nvSpPr>
        <p:spPr>
          <a:xfrm>
            <a:off x="5275425" y="768485"/>
            <a:ext cx="6133656" cy="3169674"/>
          </a:xfrm>
        </p:spPr>
        <p:txBody>
          <a:bodyPr vert="horz" lIns="0" tIns="0" rIns="0" bIns="0" rtlCol="0" anchor="b">
            <a:normAutofit/>
          </a:bodyPr>
          <a:lstStyle/>
          <a:p>
            <a:pPr algn="r"/>
            <a:r>
              <a:rPr lang="en-US" sz="4000" spc="750" dirty="0">
                <a:solidFill>
                  <a:schemeClr val="bg1"/>
                </a:solidFill>
              </a:rPr>
              <a:t>Norske </a:t>
            </a:r>
            <a:r>
              <a:rPr lang="en-US" sz="4000" spc="750" dirty="0" err="1">
                <a:solidFill>
                  <a:schemeClr val="bg1"/>
                </a:solidFill>
              </a:rPr>
              <a:t>katolske</a:t>
            </a:r>
            <a:r>
              <a:rPr lang="en-US" sz="4000" spc="750" dirty="0">
                <a:solidFill>
                  <a:schemeClr val="bg1"/>
                </a:solidFill>
              </a:rPr>
              <a:t> </a:t>
            </a:r>
            <a:r>
              <a:rPr lang="en-US" sz="4000" spc="750" dirty="0" err="1">
                <a:solidFill>
                  <a:schemeClr val="bg1"/>
                </a:solidFill>
              </a:rPr>
              <a:t>bønnebøker</a:t>
            </a:r>
            <a:endParaRPr lang="en-US" sz="4000" spc="750" dirty="0">
              <a:solidFill>
                <a:schemeClr val="bg1"/>
              </a:solidFill>
            </a:endParaRPr>
          </a:p>
        </p:txBody>
      </p:sp>
    </p:spTree>
    <p:extLst>
      <p:ext uri="{BB962C8B-B14F-4D97-AF65-F5344CB8AC3E}">
        <p14:creationId xmlns:p14="http://schemas.microsoft.com/office/powerpoint/2010/main" val="413339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19EE878-F754-6CD9-68B7-2C5D5CBA4000}"/>
              </a:ext>
            </a:extLst>
          </p:cNvPr>
          <p:cNvSpPr>
            <a:spLocks noGrp="1"/>
          </p:cNvSpPr>
          <p:nvPr>
            <p:ph type="title"/>
          </p:nvPr>
        </p:nvSpPr>
        <p:spPr>
          <a:xfrm>
            <a:off x="1380236" y="286601"/>
            <a:ext cx="5929422" cy="1852976"/>
          </a:xfrm>
        </p:spPr>
        <p:txBody>
          <a:bodyPr>
            <a:normAutofit/>
          </a:bodyPr>
          <a:lstStyle/>
          <a:p>
            <a:r>
              <a:rPr lang="nb-NO" sz="4000"/>
              <a:t>Kan man be om alt?</a:t>
            </a:r>
          </a:p>
        </p:txBody>
      </p:sp>
      <p:sp>
        <p:nvSpPr>
          <p:cNvPr id="3" name="Plassholder for innhold 2">
            <a:extLst>
              <a:ext uri="{FF2B5EF4-FFF2-40B4-BE49-F238E27FC236}">
                <a16:creationId xmlns:a16="http://schemas.microsoft.com/office/drawing/2014/main" id="{93235EF9-3C21-A511-4270-C58E9982AD0D}"/>
              </a:ext>
            </a:extLst>
          </p:cNvPr>
          <p:cNvSpPr>
            <a:spLocks noGrp="1"/>
          </p:cNvSpPr>
          <p:nvPr>
            <p:ph idx="1"/>
          </p:nvPr>
        </p:nvSpPr>
        <p:spPr>
          <a:xfrm>
            <a:off x="387927" y="2235200"/>
            <a:ext cx="6921732" cy="3990109"/>
          </a:xfrm>
        </p:spPr>
        <p:txBody>
          <a:bodyPr>
            <a:normAutofit/>
          </a:bodyPr>
          <a:lstStyle/>
          <a:p>
            <a:pPr>
              <a:lnSpc>
                <a:spcPct val="110000"/>
              </a:lnSpc>
            </a:pPr>
            <a:r>
              <a:rPr lang="nb-NO" sz="1400" dirty="0"/>
              <a:t>Ja, man kan be om alt man vil. </a:t>
            </a:r>
          </a:p>
          <a:p>
            <a:pPr>
              <a:lnSpc>
                <a:spcPct val="110000"/>
              </a:lnSpc>
            </a:pPr>
            <a:r>
              <a:rPr lang="nb-NO" sz="1400" dirty="0"/>
              <a:t>Og man kan snakke med Gud om hva man vil, og når man vil. </a:t>
            </a:r>
          </a:p>
          <a:p>
            <a:pPr>
              <a:lnSpc>
                <a:spcPct val="110000"/>
              </a:lnSpc>
            </a:pPr>
            <a:r>
              <a:rPr lang="nb-NO" sz="1400" dirty="0"/>
              <a:t>Det er ingen andre enn du som bestemmer hvordan du vil snakke med Gud, og hva du vil snakke med ham om. </a:t>
            </a:r>
          </a:p>
          <a:p>
            <a:pPr>
              <a:lnSpc>
                <a:spcPct val="110000"/>
              </a:lnSpc>
            </a:pPr>
            <a:r>
              <a:rPr lang="nb-NO" sz="1400" dirty="0"/>
              <a:t>Det er ikke sikkert at Gud alltid gir deg det du ber ham om. Noen ganger sier Gud «nei» til deg, noen ganger må du kanskje vente en stund eller veldig lenge på det du ber om. </a:t>
            </a:r>
          </a:p>
          <a:p>
            <a:pPr>
              <a:lnSpc>
                <a:spcPct val="110000"/>
              </a:lnSpc>
            </a:pPr>
            <a:r>
              <a:rPr lang="nb-NO" sz="1400" dirty="0"/>
              <a:t>Men er det noe du ønsker av Gud, skal du likevel ikke la være å si det til ham. Uansett hva det er, ønsker Gud å høre våre bønner. </a:t>
            </a:r>
          </a:p>
          <a:p>
            <a:pPr>
              <a:lnSpc>
                <a:spcPct val="110000"/>
              </a:lnSpc>
            </a:pPr>
            <a:r>
              <a:rPr lang="nb-NO" sz="1400" dirty="0"/>
              <a:t>Å be handler om å ha tillitt til at Gud hører oss – mer enn at man alltid får det man ber om. </a:t>
            </a:r>
          </a:p>
          <a:p>
            <a:pPr>
              <a:lnSpc>
                <a:spcPct val="110000"/>
              </a:lnSpc>
            </a:pPr>
            <a:r>
              <a:rPr lang="nb-NO" sz="1400" dirty="0"/>
              <a:t>Det handler om tillitt til at Gud vil det beste for oss, alltid. Og at han vet bedre enn oss selv, hva som er det beste for oss. </a:t>
            </a:r>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nsom person som står på tåkelagt, bratt fjell">
            <a:extLst>
              <a:ext uri="{FF2B5EF4-FFF2-40B4-BE49-F238E27FC236}">
                <a16:creationId xmlns:a16="http://schemas.microsoft.com/office/drawing/2014/main" id="{E3EEB1B3-91F6-1EDE-ABC6-FDE93D044162}"/>
              </a:ext>
            </a:extLst>
          </p:cNvPr>
          <p:cNvPicPr>
            <a:picLocks noChangeAspect="1"/>
          </p:cNvPicPr>
          <p:nvPr/>
        </p:nvPicPr>
        <p:blipFill rotWithShape="1">
          <a:blip r:embed="rId2"/>
          <a:srcRect l="30508" r="24081" b="1"/>
          <a:stretch/>
        </p:blipFill>
        <p:spPr>
          <a:xfrm>
            <a:off x="8115300" y="-12515"/>
            <a:ext cx="4076700" cy="6418631"/>
          </a:xfrm>
          <a:prstGeom prst="rect">
            <a:avLst/>
          </a:prstGeom>
        </p:spPr>
      </p:pic>
    </p:spTree>
    <p:extLst>
      <p:ext uri="{BB962C8B-B14F-4D97-AF65-F5344CB8AC3E}">
        <p14:creationId xmlns:p14="http://schemas.microsoft.com/office/powerpoint/2010/main" val="1212000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yserøde kirsebærblomster">
            <a:extLst>
              <a:ext uri="{FF2B5EF4-FFF2-40B4-BE49-F238E27FC236}">
                <a16:creationId xmlns:a16="http://schemas.microsoft.com/office/drawing/2014/main" id="{42AC9497-9A7F-DE9F-48DE-01323B9A690E}"/>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32" name="Rectangle 31">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93A0C63B-5C5D-72B4-7690-E04A8E678C61}"/>
              </a:ext>
            </a:extLst>
          </p:cNvPr>
          <p:cNvSpPr>
            <a:spLocks noGrp="1"/>
          </p:cNvSpPr>
          <p:nvPr>
            <p:ph type="title"/>
          </p:nvPr>
        </p:nvSpPr>
        <p:spPr>
          <a:xfrm>
            <a:off x="751114" y="620486"/>
            <a:ext cx="5344886" cy="4062547"/>
          </a:xfrm>
        </p:spPr>
        <p:txBody>
          <a:bodyPr vert="horz" lIns="0" tIns="0" rIns="0" bIns="0" rtlCol="0" anchor="b">
            <a:normAutofit/>
          </a:bodyPr>
          <a:lstStyle/>
          <a:p>
            <a:r>
              <a:rPr lang="en-US" sz="4000" spc="750">
                <a:solidFill>
                  <a:schemeClr val="bg1"/>
                </a:solidFill>
              </a:rPr>
              <a:t>Hvorfor Ber vi?</a:t>
            </a:r>
          </a:p>
        </p:txBody>
      </p:sp>
      <p:sp>
        <p:nvSpPr>
          <p:cNvPr id="36" name="Rectangle 35">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018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1140B06-4D40-22F0-B8BB-C82061C0CAF9}"/>
              </a:ext>
            </a:extLst>
          </p:cNvPr>
          <p:cNvSpPr>
            <a:spLocks noGrp="1"/>
          </p:cNvSpPr>
          <p:nvPr>
            <p:ph type="title"/>
          </p:nvPr>
        </p:nvSpPr>
        <p:spPr>
          <a:xfrm>
            <a:off x="1371600" y="457200"/>
            <a:ext cx="5268036" cy="2140145"/>
          </a:xfrm>
        </p:spPr>
        <p:txBody>
          <a:bodyPr anchor="b">
            <a:normAutofit/>
          </a:bodyPr>
          <a:lstStyle/>
          <a:p>
            <a:endParaRPr lang="nb-NO" dirty="0"/>
          </a:p>
        </p:txBody>
      </p:sp>
      <p:sp>
        <p:nvSpPr>
          <p:cNvPr id="3" name="Plassholder for innhold 2">
            <a:extLst>
              <a:ext uri="{FF2B5EF4-FFF2-40B4-BE49-F238E27FC236}">
                <a16:creationId xmlns:a16="http://schemas.microsoft.com/office/drawing/2014/main" id="{95BC4C4E-177A-5192-994C-2CAE616544CA}"/>
              </a:ext>
            </a:extLst>
          </p:cNvPr>
          <p:cNvSpPr>
            <a:spLocks noGrp="1"/>
          </p:cNvSpPr>
          <p:nvPr>
            <p:ph idx="1"/>
          </p:nvPr>
        </p:nvSpPr>
        <p:spPr>
          <a:xfrm>
            <a:off x="1371599" y="905164"/>
            <a:ext cx="5268037" cy="4716889"/>
          </a:xfrm>
        </p:spPr>
        <p:txBody>
          <a:bodyPr anchor="t">
            <a:noAutofit/>
          </a:bodyPr>
          <a:lstStyle/>
          <a:p>
            <a:pPr>
              <a:lnSpc>
                <a:spcPct val="110000"/>
              </a:lnSpc>
            </a:pPr>
            <a:r>
              <a:rPr lang="nb-NO" sz="1800" dirty="0"/>
              <a:t>Tilbedelse av Gud – som er bønn – er noe av det aller viktigste Kirken gjør.</a:t>
            </a:r>
          </a:p>
          <a:p>
            <a:pPr>
              <a:lnSpc>
                <a:spcPct val="110000"/>
              </a:lnSpc>
            </a:pPr>
            <a:r>
              <a:rPr lang="nb-NO" sz="1800" dirty="0"/>
              <a:t>I Kirken tilber vi Gud i messen og i alle de andre sakramentene.</a:t>
            </a:r>
          </a:p>
          <a:p>
            <a:pPr>
              <a:lnSpc>
                <a:spcPct val="110000"/>
              </a:lnSpc>
            </a:pPr>
            <a:r>
              <a:rPr lang="nb-NO" sz="1800" dirty="0"/>
              <a:t>Alt Kirken gjør skal være til ære for Gud og til lovprisning av Ham. </a:t>
            </a:r>
          </a:p>
          <a:p>
            <a:pPr>
              <a:lnSpc>
                <a:spcPct val="110000"/>
              </a:lnSpc>
            </a:pPr>
            <a:r>
              <a:rPr lang="nb-NO" sz="1800" dirty="0"/>
              <a:t>Vi kan også ære Gud og lovprise Ham i kirken og ved alle Kirkens ritualer som vi tar del i. </a:t>
            </a:r>
          </a:p>
          <a:p>
            <a:pPr>
              <a:lnSpc>
                <a:spcPct val="110000"/>
              </a:lnSpc>
            </a:pPr>
            <a:r>
              <a:rPr lang="nb-NO" sz="1800" dirty="0"/>
              <a:t>Og vi kan også ære og lovprise Gud gjennom alt vi gjør – vi kan leve hele vårt liv som en tilbedelse av Ham. </a:t>
            </a:r>
          </a:p>
          <a:p>
            <a:pPr>
              <a:lnSpc>
                <a:spcPct val="110000"/>
              </a:lnSpc>
            </a:pPr>
            <a:r>
              <a:rPr lang="nb-NO" sz="1800" dirty="0"/>
              <a:t>Kanskje får man dette ikke alltid til – men man kan likevel ha tilbedelsen som et mål for sitt liv. </a:t>
            </a:r>
          </a:p>
        </p:txBody>
      </p:sp>
      <p:pic>
        <p:nvPicPr>
          <p:cNvPr id="22" name="Picture 4" descr="Katedral og Moskva-elven i Russland">
            <a:extLst>
              <a:ext uri="{FF2B5EF4-FFF2-40B4-BE49-F238E27FC236}">
                <a16:creationId xmlns:a16="http://schemas.microsoft.com/office/drawing/2014/main" id="{7B724FB0-DD6A-0BED-E8D2-C756BB626C0E}"/>
              </a:ext>
            </a:extLst>
          </p:cNvPr>
          <p:cNvPicPr>
            <a:picLocks noChangeAspect="1"/>
          </p:cNvPicPr>
          <p:nvPr/>
        </p:nvPicPr>
        <p:blipFill rotWithShape="1">
          <a:blip r:embed="rId2"/>
          <a:srcRect l="31475" r="1775" b="-1"/>
          <a:stretch/>
        </p:blipFill>
        <p:spPr>
          <a:xfrm>
            <a:off x="7540922" y="975646"/>
            <a:ext cx="3950038" cy="3950038"/>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46" name="Rectangle 4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70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pa-innstilling for lys">
            <a:extLst>
              <a:ext uri="{FF2B5EF4-FFF2-40B4-BE49-F238E27FC236}">
                <a16:creationId xmlns:a16="http://schemas.microsoft.com/office/drawing/2014/main" id="{8E19AAAB-472B-F0B1-BC9D-703FD42B9FC3}"/>
              </a:ext>
            </a:extLst>
          </p:cNvPr>
          <p:cNvPicPr>
            <a:picLocks noChangeAspect="1"/>
          </p:cNvPicPr>
          <p:nvPr/>
        </p:nvPicPr>
        <p:blipFill rotWithShape="1">
          <a:blip r:embed="rId2"/>
          <a:srcRect t="5707" b="9706"/>
          <a:stretch/>
        </p:blipFill>
        <p:spPr>
          <a:xfrm>
            <a:off x="20" y="10"/>
            <a:ext cx="12191980" cy="6857990"/>
          </a:xfrm>
          <a:prstGeom prst="rect">
            <a:avLst/>
          </a:prstGeom>
        </p:spPr>
      </p:pic>
      <p:sp>
        <p:nvSpPr>
          <p:cNvPr id="32" name="Rectangle 31">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B549A355-D5C0-82A4-BAEC-967C438C641F}"/>
              </a:ext>
            </a:extLst>
          </p:cNvPr>
          <p:cNvSpPr>
            <a:spLocks noGrp="1"/>
          </p:cNvSpPr>
          <p:nvPr>
            <p:ph type="title"/>
          </p:nvPr>
        </p:nvSpPr>
        <p:spPr>
          <a:xfrm>
            <a:off x="751114" y="620486"/>
            <a:ext cx="5344886" cy="4062547"/>
          </a:xfrm>
        </p:spPr>
        <p:txBody>
          <a:bodyPr vert="horz" lIns="0" tIns="0" rIns="0" bIns="0" rtlCol="0" anchor="b">
            <a:normAutofit/>
          </a:bodyPr>
          <a:lstStyle/>
          <a:p>
            <a:r>
              <a:rPr lang="en-US" sz="4000" spc="750">
                <a:solidFill>
                  <a:schemeClr val="bg1"/>
                </a:solidFill>
              </a:rPr>
              <a:t>Et liv viet til bønn</a:t>
            </a:r>
          </a:p>
        </p:txBody>
      </p:sp>
      <p:sp>
        <p:nvSpPr>
          <p:cNvPr id="36" name="Rectangle 35">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61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BE5734D-7C72-6887-E9F4-CF3828D5D52F}"/>
              </a:ext>
            </a:extLst>
          </p:cNvPr>
          <p:cNvSpPr>
            <a:spLocks noGrp="1"/>
          </p:cNvSpPr>
          <p:nvPr>
            <p:ph type="title"/>
          </p:nvPr>
        </p:nvSpPr>
        <p:spPr>
          <a:xfrm>
            <a:off x="1380236" y="286601"/>
            <a:ext cx="5929422" cy="1852976"/>
          </a:xfrm>
        </p:spPr>
        <p:txBody>
          <a:bodyPr>
            <a:normAutofit/>
          </a:bodyPr>
          <a:lstStyle/>
          <a:p>
            <a:endParaRPr lang="nb-NO" sz="4000"/>
          </a:p>
        </p:txBody>
      </p:sp>
      <p:sp>
        <p:nvSpPr>
          <p:cNvPr id="3" name="Plassholder for innhold 2">
            <a:extLst>
              <a:ext uri="{FF2B5EF4-FFF2-40B4-BE49-F238E27FC236}">
                <a16:creationId xmlns:a16="http://schemas.microsoft.com/office/drawing/2014/main" id="{5430C69B-103C-9F9F-D72E-3D0F4DB1325C}"/>
              </a:ext>
            </a:extLst>
          </p:cNvPr>
          <p:cNvSpPr>
            <a:spLocks noGrp="1"/>
          </p:cNvSpPr>
          <p:nvPr>
            <p:ph idx="1"/>
          </p:nvPr>
        </p:nvSpPr>
        <p:spPr>
          <a:xfrm>
            <a:off x="831273" y="932873"/>
            <a:ext cx="6478386" cy="5010728"/>
          </a:xfrm>
        </p:spPr>
        <p:txBody>
          <a:bodyPr>
            <a:noAutofit/>
          </a:bodyPr>
          <a:lstStyle/>
          <a:p>
            <a:pPr>
              <a:lnSpc>
                <a:spcPct val="110000"/>
              </a:lnSpc>
            </a:pPr>
            <a:r>
              <a:rPr lang="nb-NO" dirty="0"/>
              <a:t>Noen troende går inn i en klosterorden.</a:t>
            </a:r>
          </a:p>
          <a:p>
            <a:pPr>
              <a:lnSpc>
                <a:spcPct val="110000"/>
              </a:lnSpc>
            </a:pPr>
            <a:r>
              <a:rPr lang="nb-NO" dirty="0"/>
              <a:t>De vier seg selv og livet sitt til Gud – i bønn til ham</a:t>
            </a:r>
          </a:p>
          <a:p>
            <a:pPr>
              <a:lnSpc>
                <a:spcPct val="110000"/>
              </a:lnSpc>
            </a:pPr>
            <a:r>
              <a:rPr lang="nb-NO" dirty="0"/>
              <a:t>Det finnes mange klosterordener i Kirken </a:t>
            </a:r>
          </a:p>
          <a:p>
            <a:pPr>
              <a:lnSpc>
                <a:spcPct val="110000"/>
              </a:lnSpc>
            </a:pPr>
            <a:r>
              <a:rPr lang="nb-NO" dirty="0"/>
              <a:t>Det kloster er for menn andre for kvinner – de er alltid adskilt fra hverandre</a:t>
            </a:r>
          </a:p>
          <a:p>
            <a:pPr>
              <a:lnSpc>
                <a:spcPct val="110000"/>
              </a:lnSpc>
            </a:pPr>
            <a:r>
              <a:rPr lang="nb-NO" dirty="0"/>
              <a:t>I kloster ber de tidebønner sammen med de andre som bor i klosteret</a:t>
            </a:r>
          </a:p>
          <a:p>
            <a:pPr>
              <a:lnSpc>
                <a:spcPct val="110000"/>
              </a:lnSpc>
            </a:pPr>
            <a:r>
              <a:rPr lang="nb-NO" dirty="0"/>
              <a:t>Noen kloster er kontemplative; munkene og nonnene holder seg alltid i klosteret.</a:t>
            </a:r>
          </a:p>
          <a:p>
            <a:pPr>
              <a:lnSpc>
                <a:spcPct val="110000"/>
              </a:lnSpc>
            </a:pPr>
            <a:r>
              <a:rPr lang="nb-NO" dirty="0"/>
              <a:t>I andre kloster går munkene og nonnene ut i verden og gjør et arbeid for Gud, f. eks i møte med andre mennesker. Og det er et arbeid de gjør i forlengelse av sin bønn i klosteret. </a:t>
            </a:r>
          </a:p>
        </p:txBody>
      </p:sp>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er som går med høye skygger">
            <a:extLst>
              <a:ext uri="{FF2B5EF4-FFF2-40B4-BE49-F238E27FC236}">
                <a16:creationId xmlns:a16="http://schemas.microsoft.com/office/drawing/2014/main" id="{3C29F544-617B-9D08-C849-F9726EB37615}"/>
              </a:ext>
            </a:extLst>
          </p:cNvPr>
          <p:cNvPicPr>
            <a:picLocks noChangeAspect="1"/>
          </p:cNvPicPr>
          <p:nvPr/>
        </p:nvPicPr>
        <p:blipFill rotWithShape="1">
          <a:blip r:embed="rId2"/>
          <a:srcRect l="28600" r="29005" b="1"/>
          <a:stretch/>
        </p:blipFill>
        <p:spPr>
          <a:xfrm>
            <a:off x="8115300" y="-12515"/>
            <a:ext cx="4076700" cy="6418631"/>
          </a:xfrm>
          <a:prstGeom prst="rect">
            <a:avLst/>
          </a:prstGeom>
        </p:spPr>
      </p:pic>
    </p:spTree>
    <p:extLst>
      <p:ext uri="{BB962C8B-B14F-4D97-AF65-F5344CB8AC3E}">
        <p14:creationId xmlns:p14="http://schemas.microsoft.com/office/powerpoint/2010/main" val="332130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A24F674-8D56-944C-A951-8E89298D5857}"/>
              </a:ext>
            </a:extLst>
          </p:cNvPr>
          <p:cNvSpPr>
            <a:spLocks noGrp="1"/>
          </p:cNvSpPr>
          <p:nvPr>
            <p:ph type="title"/>
          </p:nvPr>
        </p:nvSpPr>
        <p:spPr>
          <a:xfrm>
            <a:off x="1380236" y="286601"/>
            <a:ext cx="5929422" cy="1852976"/>
          </a:xfrm>
        </p:spPr>
        <p:txBody>
          <a:bodyPr>
            <a:normAutofit/>
          </a:bodyPr>
          <a:lstStyle/>
          <a:p>
            <a:r>
              <a:rPr lang="nb-NO" sz="4000"/>
              <a:t>Må man gå i kloster for å tilbe gud?</a:t>
            </a:r>
          </a:p>
        </p:txBody>
      </p:sp>
      <p:sp>
        <p:nvSpPr>
          <p:cNvPr id="3" name="Plassholder for innhold 2">
            <a:extLst>
              <a:ext uri="{FF2B5EF4-FFF2-40B4-BE49-F238E27FC236}">
                <a16:creationId xmlns:a16="http://schemas.microsoft.com/office/drawing/2014/main" id="{D4D1CF82-14CE-CB14-5EEA-1C83AD9D0186}"/>
              </a:ext>
            </a:extLst>
          </p:cNvPr>
          <p:cNvSpPr>
            <a:spLocks noGrp="1"/>
          </p:cNvSpPr>
          <p:nvPr>
            <p:ph idx="1"/>
          </p:nvPr>
        </p:nvSpPr>
        <p:spPr>
          <a:xfrm>
            <a:off x="1380237" y="2621381"/>
            <a:ext cx="6304418" cy="3322219"/>
          </a:xfrm>
        </p:spPr>
        <p:txBody>
          <a:bodyPr>
            <a:normAutofit/>
          </a:bodyPr>
          <a:lstStyle/>
          <a:p>
            <a:r>
              <a:rPr lang="nb-NO" dirty="0"/>
              <a:t>Nei, </a:t>
            </a:r>
            <a:r>
              <a:rPr lang="nb-NO" b="1" i="1" dirty="0"/>
              <a:t>alle</a:t>
            </a:r>
            <a:r>
              <a:rPr lang="nb-NO" dirty="0"/>
              <a:t> kan be til Gud. </a:t>
            </a:r>
          </a:p>
          <a:p>
            <a:r>
              <a:rPr lang="nb-NO" dirty="0"/>
              <a:t>All bønn, tilbedelse og lovprisning av Gud er for alle mennesker, hvem som helst og når som helst. </a:t>
            </a:r>
          </a:p>
          <a:p>
            <a:r>
              <a:rPr lang="nb-NO" dirty="0"/>
              <a:t>Vi står alle </a:t>
            </a:r>
            <a:r>
              <a:rPr lang="nb-NO" b="1" i="1" dirty="0"/>
              <a:t>alltid helt frie </a:t>
            </a:r>
            <a:r>
              <a:rPr lang="nb-NO" dirty="0"/>
              <a:t>til bønn og tilbedelse – ingen kan nektes å be, og ingen kan tvinges til å be heller. </a:t>
            </a:r>
          </a:p>
          <a:p>
            <a:r>
              <a:rPr lang="nb-NO" b="1" i="1" dirty="0"/>
              <a:t>Hvordan</a:t>
            </a:r>
            <a:r>
              <a:rPr lang="nb-NO" dirty="0"/>
              <a:t> du ønsker å be er også opp til deg selv. </a:t>
            </a:r>
          </a:p>
        </p:txBody>
      </p:sp>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ånd som kommer ut til solen">
            <a:extLst>
              <a:ext uri="{FF2B5EF4-FFF2-40B4-BE49-F238E27FC236}">
                <a16:creationId xmlns:a16="http://schemas.microsoft.com/office/drawing/2014/main" id="{4A946807-6919-85FE-0E6E-2F2A078E0E7F}"/>
              </a:ext>
            </a:extLst>
          </p:cNvPr>
          <p:cNvPicPr>
            <a:picLocks noChangeAspect="1"/>
          </p:cNvPicPr>
          <p:nvPr/>
        </p:nvPicPr>
        <p:blipFill rotWithShape="1">
          <a:blip r:embed="rId2"/>
          <a:srcRect l="37917" r="19529"/>
          <a:stretch/>
        </p:blipFill>
        <p:spPr>
          <a:xfrm>
            <a:off x="8451272" y="-12515"/>
            <a:ext cx="3740727" cy="6418631"/>
          </a:xfrm>
          <a:prstGeom prst="rect">
            <a:avLst/>
          </a:prstGeom>
        </p:spPr>
      </p:pic>
    </p:spTree>
    <p:extLst>
      <p:ext uri="{BB962C8B-B14F-4D97-AF65-F5344CB8AC3E}">
        <p14:creationId xmlns:p14="http://schemas.microsoft.com/office/powerpoint/2010/main" val="146644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En hvid træbord tabel med to hvide ølkrus og en vase med blomster">
            <a:extLst>
              <a:ext uri="{FF2B5EF4-FFF2-40B4-BE49-F238E27FC236}">
                <a16:creationId xmlns:a16="http://schemas.microsoft.com/office/drawing/2014/main" id="{00B2D7B2-797E-86DA-5AAE-91B33ED03333}"/>
              </a:ext>
            </a:extLst>
          </p:cNvPr>
          <p:cNvPicPr>
            <a:picLocks noChangeAspect="1"/>
          </p:cNvPicPr>
          <p:nvPr/>
        </p:nvPicPr>
        <p:blipFill rotWithShape="1">
          <a:blip r:embed="rId2"/>
          <a:srcRect b="15730"/>
          <a:stretch/>
        </p:blipFill>
        <p:spPr>
          <a:xfrm>
            <a:off x="20" y="-1"/>
            <a:ext cx="12191980" cy="6857571"/>
          </a:xfrm>
          <a:prstGeom prst="rect">
            <a:avLst/>
          </a:prstGeom>
        </p:spPr>
      </p:pic>
      <p:sp>
        <p:nvSpPr>
          <p:cNvPr id="36" name="Rectangle 35">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79E85C11-701E-F5B1-5791-4FE6F0FE22F7}"/>
              </a:ext>
            </a:extLst>
          </p:cNvPr>
          <p:cNvSpPr>
            <a:spLocks noGrp="1"/>
          </p:cNvSpPr>
          <p:nvPr>
            <p:ph type="title"/>
          </p:nvPr>
        </p:nvSpPr>
        <p:spPr>
          <a:xfrm>
            <a:off x="751114" y="620486"/>
            <a:ext cx="5344886" cy="4062547"/>
          </a:xfrm>
        </p:spPr>
        <p:txBody>
          <a:bodyPr vert="horz" lIns="0" tIns="0" rIns="0" bIns="0" rtlCol="0" anchor="b">
            <a:normAutofit/>
          </a:bodyPr>
          <a:lstStyle/>
          <a:p>
            <a:r>
              <a:rPr lang="en-US" sz="4000" spc="750">
                <a:solidFill>
                  <a:schemeClr val="bg1"/>
                </a:solidFill>
              </a:rPr>
              <a:t>Hvordan</a:t>
            </a:r>
            <a:r>
              <a:rPr lang="en-US" sz="4000" spc="750" dirty="0">
                <a:solidFill>
                  <a:schemeClr val="bg1"/>
                </a:solidFill>
              </a:rPr>
              <a:t> </a:t>
            </a:r>
            <a:r>
              <a:rPr lang="en-US" sz="4000" spc="750">
                <a:solidFill>
                  <a:schemeClr val="bg1"/>
                </a:solidFill>
              </a:rPr>
              <a:t>kan</a:t>
            </a:r>
            <a:r>
              <a:rPr lang="en-US" sz="4000" spc="750" dirty="0">
                <a:solidFill>
                  <a:schemeClr val="bg1"/>
                </a:solidFill>
              </a:rPr>
              <a:t> vi be?</a:t>
            </a:r>
            <a:endParaRPr lang="en-US" sz="4000" spc="750">
              <a:solidFill>
                <a:schemeClr val="bg1"/>
              </a:solidFill>
            </a:endParaRPr>
          </a:p>
        </p:txBody>
      </p:sp>
      <p:sp>
        <p:nvSpPr>
          <p:cNvPr id="40" name="Rectangle 39">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89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3A9D516-8D78-07CF-CE8F-AB757D96125D}"/>
              </a:ext>
            </a:extLst>
          </p:cNvPr>
          <p:cNvSpPr>
            <a:spLocks noGrp="1"/>
          </p:cNvSpPr>
          <p:nvPr>
            <p:ph type="title"/>
          </p:nvPr>
        </p:nvSpPr>
        <p:spPr>
          <a:xfrm>
            <a:off x="1371600" y="457200"/>
            <a:ext cx="5268036" cy="2140145"/>
          </a:xfrm>
        </p:spPr>
        <p:txBody>
          <a:bodyPr anchor="b">
            <a:normAutofit/>
          </a:bodyPr>
          <a:lstStyle/>
          <a:p>
            <a:endParaRPr lang="nb-NO" dirty="0"/>
          </a:p>
        </p:txBody>
      </p:sp>
      <p:sp>
        <p:nvSpPr>
          <p:cNvPr id="3" name="Plassholder for innhold 2">
            <a:extLst>
              <a:ext uri="{FF2B5EF4-FFF2-40B4-BE49-F238E27FC236}">
                <a16:creationId xmlns:a16="http://schemas.microsoft.com/office/drawing/2014/main" id="{30C84BA4-2284-C6ED-A492-FCF6A9A12784}"/>
              </a:ext>
            </a:extLst>
          </p:cNvPr>
          <p:cNvSpPr>
            <a:spLocks noGrp="1"/>
          </p:cNvSpPr>
          <p:nvPr>
            <p:ph idx="1"/>
          </p:nvPr>
        </p:nvSpPr>
        <p:spPr>
          <a:xfrm>
            <a:off x="591127" y="1394691"/>
            <a:ext cx="6169891" cy="4227362"/>
          </a:xfrm>
        </p:spPr>
        <p:txBody>
          <a:bodyPr anchor="t">
            <a:normAutofit/>
          </a:bodyPr>
          <a:lstStyle/>
          <a:p>
            <a:pPr>
              <a:lnSpc>
                <a:spcPct val="110000"/>
              </a:lnSpc>
            </a:pPr>
            <a:r>
              <a:rPr lang="nb-NO" dirty="0"/>
              <a:t>Som troende synes noen det er vanskelig å be, mens andre synes det er lett å be. </a:t>
            </a:r>
          </a:p>
          <a:p>
            <a:pPr>
              <a:lnSpc>
                <a:spcPct val="110000"/>
              </a:lnSpc>
            </a:pPr>
            <a:r>
              <a:rPr lang="nb-NO" dirty="0"/>
              <a:t>Noen føler kanskje de må øve seg på å kunne be til Gud, mens andre har ingen problemer med å be hver dag og fler ganger om dagen også.</a:t>
            </a:r>
          </a:p>
          <a:p>
            <a:pPr>
              <a:lnSpc>
                <a:spcPct val="110000"/>
              </a:lnSpc>
            </a:pPr>
            <a:r>
              <a:rPr lang="nb-NO" dirty="0"/>
              <a:t>Noen har ikke behov for å be mye - andre har behov for å be mye.</a:t>
            </a:r>
          </a:p>
          <a:p>
            <a:pPr>
              <a:lnSpc>
                <a:spcPct val="110000"/>
              </a:lnSpc>
            </a:pPr>
            <a:r>
              <a:rPr lang="nb-NO" dirty="0"/>
              <a:t>Det kan komme an på personlighet, men også hvilken situasjon man er i. </a:t>
            </a:r>
          </a:p>
        </p:txBody>
      </p:sp>
      <p:pic>
        <p:nvPicPr>
          <p:cNvPr id="5" name="Picture 4" descr="En jernbane som går gjennom ørkenen">
            <a:extLst>
              <a:ext uri="{FF2B5EF4-FFF2-40B4-BE49-F238E27FC236}">
                <a16:creationId xmlns:a16="http://schemas.microsoft.com/office/drawing/2014/main" id="{23E753E2-0591-3197-AD39-B2714348D58F}"/>
              </a:ext>
            </a:extLst>
          </p:cNvPr>
          <p:cNvPicPr>
            <a:picLocks noChangeAspect="1"/>
          </p:cNvPicPr>
          <p:nvPr/>
        </p:nvPicPr>
        <p:blipFill rotWithShape="1">
          <a:blip r:embed="rId2"/>
          <a:srcRect t="20000" r="2" b="2"/>
          <a:stretch/>
        </p:blipFill>
        <p:spPr>
          <a:xfrm>
            <a:off x="7047513" y="975645"/>
            <a:ext cx="4316791" cy="4316791"/>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24" name="Rectangle 2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044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verse hauger med bønner og belgfrukt">
            <a:extLst>
              <a:ext uri="{FF2B5EF4-FFF2-40B4-BE49-F238E27FC236}">
                <a16:creationId xmlns:a16="http://schemas.microsoft.com/office/drawing/2014/main" id="{24478D01-6210-00A9-3802-614944E2B8D7}"/>
              </a:ext>
            </a:extLst>
          </p:cNvPr>
          <p:cNvPicPr>
            <a:picLocks noChangeAspect="1"/>
          </p:cNvPicPr>
          <p:nvPr/>
        </p:nvPicPr>
        <p:blipFill rotWithShape="1">
          <a:blip r:embed="rId2"/>
          <a:srcRect t="8828" b="6902"/>
          <a:stretch/>
        </p:blipFill>
        <p:spPr>
          <a:xfrm>
            <a:off x="20" y="-1"/>
            <a:ext cx="12191980" cy="6857571"/>
          </a:xfrm>
          <a:prstGeom prst="rect">
            <a:avLst/>
          </a:prstGeom>
        </p:spPr>
      </p:pic>
      <p:sp>
        <p:nvSpPr>
          <p:cNvPr id="26" name="Rectangle 25">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C7D99512-44FA-77D1-35BB-32D24F074D68}"/>
              </a:ext>
            </a:extLst>
          </p:cNvPr>
          <p:cNvSpPr>
            <a:spLocks noGrp="1"/>
          </p:cNvSpPr>
          <p:nvPr>
            <p:ph type="title"/>
          </p:nvPr>
        </p:nvSpPr>
        <p:spPr>
          <a:xfrm>
            <a:off x="751114" y="620486"/>
            <a:ext cx="5344886" cy="4062547"/>
          </a:xfrm>
        </p:spPr>
        <p:txBody>
          <a:bodyPr vert="horz" lIns="0" tIns="0" rIns="0" bIns="0" rtlCol="0" anchor="b">
            <a:normAutofit/>
          </a:bodyPr>
          <a:lstStyle/>
          <a:p>
            <a:r>
              <a:rPr lang="en-US" sz="4000" spc="750">
                <a:solidFill>
                  <a:schemeClr val="bg1"/>
                </a:solidFill>
              </a:rPr>
              <a:t>Hva slags bønner finnes?</a:t>
            </a:r>
          </a:p>
        </p:txBody>
      </p:sp>
      <p:sp>
        <p:nvSpPr>
          <p:cNvPr id="30" name="Rectangle 29">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131655"/>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180</TotalTime>
  <Words>852</Words>
  <Application>Microsoft Office PowerPoint</Application>
  <PresentationFormat>Widescreen</PresentationFormat>
  <Paragraphs>43</Paragraphs>
  <Slides>13</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13</vt:i4>
      </vt:variant>
    </vt:vector>
  </HeadingPairs>
  <TitlesOfParts>
    <vt:vector size="16" baseType="lpstr">
      <vt:lpstr>Arial</vt:lpstr>
      <vt:lpstr>Avenir Next LT Pro</vt:lpstr>
      <vt:lpstr>GradientRiseVTI</vt:lpstr>
      <vt:lpstr>Om bønn</vt:lpstr>
      <vt:lpstr>Hvorfor Ber vi?</vt:lpstr>
      <vt:lpstr>PowerPoint-presentasjon</vt:lpstr>
      <vt:lpstr>Et liv viet til bønn</vt:lpstr>
      <vt:lpstr>PowerPoint-presentasjon</vt:lpstr>
      <vt:lpstr>Må man gå i kloster for å tilbe gud?</vt:lpstr>
      <vt:lpstr>Hvordan kan vi be?</vt:lpstr>
      <vt:lpstr>PowerPoint-presentasjon</vt:lpstr>
      <vt:lpstr>Hva slags bønner finnes?</vt:lpstr>
      <vt:lpstr>PowerPoint-presentasjon</vt:lpstr>
      <vt:lpstr>PowerPoint-presentasjon</vt:lpstr>
      <vt:lpstr>Norske katolske bønnebøker</vt:lpstr>
      <vt:lpstr>Kan man be om alt?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bønn</dc:title>
  <dc:creator>Camilla Cselenyi</dc:creator>
  <cp:lastModifiedBy>Camilla Cselenyi</cp:lastModifiedBy>
  <cp:revision>1</cp:revision>
  <dcterms:created xsi:type="dcterms:W3CDTF">2023-10-17T11:17:55Z</dcterms:created>
  <dcterms:modified xsi:type="dcterms:W3CDTF">2023-10-20T08:42:13Z</dcterms:modified>
</cp:coreProperties>
</file>