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40"/>
    <a:srgbClr val="00B1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4" d="100"/>
          <a:sy n="64"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D9049A-F593-41C9-BE8A-281C1B2DA86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6CC52A3-532B-4BA1-BDB1-978DB34B7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F55F045-4AD0-4C36-8E65-1BD16E5DB8F4}"/>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5" name="Symbol zastępczy stopki 4">
            <a:extLst>
              <a:ext uri="{FF2B5EF4-FFF2-40B4-BE49-F238E27FC236}">
                <a16:creationId xmlns:a16="http://schemas.microsoft.com/office/drawing/2014/main" id="{187BAED9-BA17-4BC4-B15B-D68F5079D69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07E9043-EAC0-4DCA-9D07-88E191071082}"/>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37562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47FF7C-BBF7-4C69-832E-AA2C5BA31C6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EC1A628-C0C0-46EA-A8DA-9449BF080BAD}"/>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8BF3316-7519-4C56-ACC9-C36FBCAB9DF3}"/>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5" name="Symbol zastępczy stopki 4">
            <a:extLst>
              <a:ext uri="{FF2B5EF4-FFF2-40B4-BE49-F238E27FC236}">
                <a16:creationId xmlns:a16="http://schemas.microsoft.com/office/drawing/2014/main" id="{1C48BFF3-300E-4FEF-97D0-AB54544B332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55C3623-A8BC-4F37-8B32-F77BB774CCB3}"/>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150351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34ED282-B75C-44E5-A106-11A85B2FC49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9FAD855-F8C6-4342-8695-B7322A0DC640}"/>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0B574EC-96FD-409A-B346-5F7D58A1040C}"/>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5" name="Symbol zastępczy stopki 4">
            <a:extLst>
              <a:ext uri="{FF2B5EF4-FFF2-40B4-BE49-F238E27FC236}">
                <a16:creationId xmlns:a16="http://schemas.microsoft.com/office/drawing/2014/main" id="{578C4F2B-671F-47A4-8B8A-3D12FA438FD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147CC3C-9FCD-421E-AC25-A65F66E75AB7}"/>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215109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5D21A7-97C0-43C3-88DE-AA070412838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5039AF6-27C2-4CED-B3A5-BE061A745DE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490291E-9062-4757-89A0-6FBCEC662038}"/>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5" name="Symbol zastępczy stopki 4">
            <a:extLst>
              <a:ext uri="{FF2B5EF4-FFF2-40B4-BE49-F238E27FC236}">
                <a16:creationId xmlns:a16="http://schemas.microsoft.com/office/drawing/2014/main" id="{24D3B108-1F1B-42EB-84D0-C9DD4B7DAFE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07E3D74-0B61-4449-9C87-356BA2608767}"/>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233806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CD5869-4481-434C-BBF7-7C5D8B6872C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A3A2F7F-46D4-4DB7-B734-E8ECAF3E4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11044EF-2170-48ED-9427-15A34C8050A5}"/>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5" name="Symbol zastępczy stopki 4">
            <a:extLst>
              <a:ext uri="{FF2B5EF4-FFF2-40B4-BE49-F238E27FC236}">
                <a16:creationId xmlns:a16="http://schemas.microsoft.com/office/drawing/2014/main" id="{09C88084-672B-4DF0-B309-95CF2C67C09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2606DA7-7CC9-45D1-9642-F77116E0465F}"/>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83492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C79862-3339-4484-B080-8CB460C8291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413A074-2CC4-4FA6-856A-DD1A0E0FE08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1F54223-BF78-45AD-9CEB-AA06CC324E5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05A8C6D-9F24-4B1E-BDC9-9E0220965894}"/>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6" name="Symbol zastępczy stopki 5">
            <a:extLst>
              <a:ext uri="{FF2B5EF4-FFF2-40B4-BE49-F238E27FC236}">
                <a16:creationId xmlns:a16="http://schemas.microsoft.com/office/drawing/2014/main" id="{20C82A06-CE3F-4264-A916-FCE7C500876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1E3B712-1731-4805-932B-13418D66B3B4}"/>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209142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0AC872-CED7-44AB-A9D5-6DCAC2D8E0F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16D4E3C-478A-418E-BD30-FA31D5F66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FB0A152-17F4-416A-A0BE-710A6383D2A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39856E4-911F-4BD0-9586-63927D0D9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3E7D4A18-8C75-4F5E-AB83-F433C6C3F56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5B35A77-2F94-4D23-BE80-A46475C51621}"/>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8" name="Symbol zastępczy stopki 7">
            <a:extLst>
              <a:ext uri="{FF2B5EF4-FFF2-40B4-BE49-F238E27FC236}">
                <a16:creationId xmlns:a16="http://schemas.microsoft.com/office/drawing/2014/main" id="{4787A262-EBE9-42AB-B9CA-1918C1040C2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57367C0-23FF-4133-A406-CE4B6E1EF7DE}"/>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140938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D42F16-65C7-465A-BFB2-631E59DD7D2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4D1407C-8838-4D48-BC26-A234D2F16C4A}"/>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4" name="Symbol zastępczy stopki 3">
            <a:extLst>
              <a:ext uri="{FF2B5EF4-FFF2-40B4-BE49-F238E27FC236}">
                <a16:creationId xmlns:a16="http://schemas.microsoft.com/office/drawing/2014/main" id="{F3906425-A66F-4A9D-9B94-F382BE68AC5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5FF6203-9A03-41D3-8B90-EDA2FB28896F}"/>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356472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D3CB5F6-0A30-4FFE-9684-A4C93F106FB3}"/>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3" name="Symbol zastępczy stopki 2">
            <a:extLst>
              <a:ext uri="{FF2B5EF4-FFF2-40B4-BE49-F238E27FC236}">
                <a16:creationId xmlns:a16="http://schemas.microsoft.com/office/drawing/2014/main" id="{129BCB96-6CBD-4FC3-9AE9-2D58F096AF5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B22B495-525F-40E2-9102-80523F1707FB}"/>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210299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B096BB-D37C-4158-A94D-4C9BDFBE8EC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8FBBDE3-2EF9-41DA-B937-BE65F0548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D61A1B68-81CA-4052-BF33-31C9DA88F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3BFEDC7-341A-463F-8B15-BC91EDC1442B}"/>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6" name="Symbol zastępczy stopki 5">
            <a:extLst>
              <a:ext uri="{FF2B5EF4-FFF2-40B4-BE49-F238E27FC236}">
                <a16:creationId xmlns:a16="http://schemas.microsoft.com/office/drawing/2014/main" id="{D7A97587-C403-45B7-B5B7-21B9FAB705C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8629A8C-CD21-4434-AD89-B0589B9243A4}"/>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5440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4B46E7-C322-47C2-AB94-881BC4C98E8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89647AA-38C5-4F28-AA99-88D01C9F9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2638B84-1EF8-4C37-AA3C-F4530146E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5D1A01C-C0DC-46F1-A977-4EDE512E95DE}"/>
              </a:ext>
            </a:extLst>
          </p:cNvPr>
          <p:cNvSpPr>
            <a:spLocks noGrp="1"/>
          </p:cNvSpPr>
          <p:nvPr>
            <p:ph type="dt" sz="half" idx="10"/>
          </p:nvPr>
        </p:nvSpPr>
        <p:spPr/>
        <p:txBody>
          <a:bodyPr/>
          <a:lstStyle/>
          <a:p>
            <a:fld id="{C688466F-BE28-4B35-8905-9535861BCC4A}" type="datetimeFigureOut">
              <a:rPr lang="pl-PL" smtClean="0"/>
              <a:t>13.02.2021</a:t>
            </a:fld>
            <a:endParaRPr lang="pl-PL"/>
          </a:p>
        </p:txBody>
      </p:sp>
      <p:sp>
        <p:nvSpPr>
          <p:cNvPr id="6" name="Symbol zastępczy stopki 5">
            <a:extLst>
              <a:ext uri="{FF2B5EF4-FFF2-40B4-BE49-F238E27FC236}">
                <a16:creationId xmlns:a16="http://schemas.microsoft.com/office/drawing/2014/main" id="{01E2657F-E1B2-4166-BE19-1B91BDAF072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7654133-5DBF-465F-A501-48D5E7CD4D9B}"/>
              </a:ext>
            </a:extLst>
          </p:cNvPr>
          <p:cNvSpPr>
            <a:spLocks noGrp="1"/>
          </p:cNvSpPr>
          <p:nvPr>
            <p:ph type="sldNum" sz="quarter" idx="12"/>
          </p:nvPr>
        </p:nvSpPr>
        <p:spPr/>
        <p:txBody>
          <a:bodyPr/>
          <a:lstStyle/>
          <a:p>
            <a:fld id="{6CFCE2C3-8975-48C9-BEEB-2147A1563D48}" type="slidenum">
              <a:rPr lang="pl-PL" smtClean="0"/>
              <a:t>‹#›</a:t>
            </a:fld>
            <a:endParaRPr lang="pl-PL"/>
          </a:p>
        </p:txBody>
      </p:sp>
    </p:spTree>
    <p:extLst>
      <p:ext uri="{BB962C8B-B14F-4D97-AF65-F5344CB8AC3E}">
        <p14:creationId xmlns:p14="http://schemas.microsoft.com/office/powerpoint/2010/main" val="142129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5CC17A4-0705-43FE-8808-9C5E73C9D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593AE60-1A41-4F21-9DE1-182CB4324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E9EFFE5-11D4-4018-8A8E-497F9F021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8466F-BE28-4B35-8905-9535861BCC4A}" type="datetimeFigureOut">
              <a:rPr lang="pl-PL" smtClean="0"/>
              <a:t>13.02.2021</a:t>
            </a:fld>
            <a:endParaRPr lang="pl-PL"/>
          </a:p>
        </p:txBody>
      </p:sp>
      <p:sp>
        <p:nvSpPr>
          <p:cNvPr id="5" name="Symbol zastępczy stopki 4">
            <a:extLst>
              <a:ext uri="{FF2B5EF4-FFF2-40B4-BE49-F238E27FC236}">
                <a16:creationId xmlns:a16="http://schemas.microsoft.com/office/drawing/2014/main" id="{2645D0AC-BC7E-4702-8CCA-1728103D8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A0F4E93-6511-43F3-8370-B0C7456CD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CE2C3-8975-48C9-BEEB-2147A1563D48}" type="slidenum">
              <a:rPr lang="pl-PL" smtClean="0"/>
              <a:t>‹#›</a:t>
            </a:fld>
            <a:endParaRPr lang="pl-PL"/>
          </a:p>
        </p:txBody>
      </p:sp>
    </p:spTree>
    <p:extLst>
      <p:ext uri="{BB962C8B-B14F-4D97-AF65-F5344CB8AC3E}">
        <p14:creationId xmlns:p14="http://schemas.microsoft.com/office/powerpoint/2010/main" val="176153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7F40"/>
            </a:gs>
            <a:gs pos="31000">
              <a:srgbClr val="FF7F40"/>
            </a:gs>
            <a:gs pos="71000">
              <a:srgbClr val="00B189"/>
            </a:gs>
            <a:gs pos="100000">
              <a:srgbClr val="00B189"/>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2E676E-F0D4-4685-924F-5593BEB4810C}"/>
              </a:ext>
            </a:extLst>
          </p:cNvPr>
          <p:cNvSpPr>
            <a:spLocks noGrp="1"/>
          </p:cNvSpPr>
          <p:nvPr>
            <p:ph type="ctrTitle"/>
          </p:nvPr>
        </p:nvSpPr>
        <p:spPr>
          <a:xfrm>
            <a:off x="256473" y="2325131"/>
            <a:ext cx="6460379" cy="2833759"/>
          </a:xfrm>
        </p:spPr>
        <p:txBody>
          <a:bodyPr>
            <a:normAutofit/>
          </a:bodyPr>
          <a:lstStyle/>
          <a:p>
            <a:r>
              <a:rPr lang="nb-NO" sz="4400" dirty="0">
                <a:solidFill>
                  <a:schemeClr val="bg1"/>
                </a:solidFill>
                <a:latin typeface="Visby CF" panose="00000500000000000000" pitchFamily="50" charset="-18"/>
              </a:rPr>
              <a:t>Jeg tror på Gud</a:t>
            </a:r>
            <a:r>
              <a:rPr lang="pl-PL" sz="4400" dirty="0">
                <a:solidFill>
                  <a:schemeClr val="bg1"/>
                </a:solidFill>
                <a:latin typeface="Visby CF" panose="00000500000000000000" pitchFamily="50" charset="-18"/>
              </a:rPr>
              <a:t> </a:t>
            </a:r>
            <a:r>
              <a:rPr lang="nb-NO" sz="4400" dirty="0">
                <a:solidFill>
                  <a:schemeClr val="bg1"/>
                </a:solidFill>
                <a:latin typeface="Visby CF" panose="00000500000000000000" pitchFamily="50" charset="-18"/>
              </a:rPr>
              <a:t>Fader</a:t>
            </a:r>
            <a:r>
              <a:rPr lang="pl-PL" sz="4400" dirty="0">
                <a:solidFill>
                  <a:schemeClr val="bg1"/>
                </a:solidFill>
                <a:latin typeface="Visby CF" panose="00000500000000000000" pitchFamily="50" charset="-18"/>
              </a:rPr>
              <a:t>,</a:t>
            </a:r>
            <a:r>
              <a:rPr lang="nb-NO" sz="4400" dirty="0">
                <a:solidFill>
                  <a:schemeClr val="bg1"/>
                </a:solidFill>
                <a:latin typeface="Visby CF" panose="00000500000000000000" pitchFamily="50" charset="-18"/>
              </a:rPr>
              <a:t> </a:t>
            </a:r>
            <a:br>
              <a:rPr lang="nb-NO" sz="4400" dirty="0">
                <a:solidFill>
                  <a:schemeClr val="bg1"/>
                </a:solidFill>
                <a:latin typeface="Visby CF" panose="00000500000000000000" pitchFamily="50" charset="-18"/>
              </a:rPr>
            </a:br>
            <a:r>
              <a:rPr lang="nb-NO" sz="4400" dirty="0">
                <a:solidFill>
                  <a:schemeClr val="bg1"/>
                </a:solidFill>
                <a:latin typeface="Visby CF" panose="00000500000000000000" pitchFamily="50" charset="-18"/>
              </a:rPr>
              <a:t>den </a:t>
            </a:r>
            <a:r>
              <a:rPr lang="pl-PL" sz="4400" dirty="0">
                <a:solidFill>
                  <a:schemeClr val="bg1"/>
                </a:solidFill>
                <a:latin typeface="Visby CF" panose="00000500000000000000" pitchFamily="50" charset="-18"/>
              </a:rPr>
              <a:t>A</a:t>
            </a:r>
            <a:r>
              <a:rPr lang="nb-NO" sz="4400" dirty="0" err="1">
                <a:solidFill>
                  <a:schemeClr val="bg1"/>
                </a:solidFill>
                <a:latin typeface="Visby CF" panose="00000500000000000000" pitchFamily="50" charset="-18"/>
              </a:rPr>
              <a:t>llmektige</a:t>
            </a:r>
            <a:r>
              <a:rPr lang="nb-NO" sz="4400" dirty="0">
                <a:solidFill>
                  <a:schemeClr val="bg1"/>
                </a:solidFill>
                <a:latin typeface="Visby CF" panose="00000500000000000000" pitchFamily="50" charset="-18"/>
              </a:rPr>
              <a:t>, </a:t>
            </a:r>
            <a:br>
              <a:rPr lang="nb-NO" sz="4400" dirty="0">
                <a:solidFill>
                  <a:schemeClr val="bg1"/>
                </a:solidFill>
                <a:latin typeface="Visby CF" panose="00000500000000000000" pitchFamily="50" charset="-18"/>
              </a:rPr>
            </a:br>
            <a:r>
              <a:rPr lang="nb-NO" sz="4400" dirty="0">
                <a:solidFill>
                  <a:schemeClr val="bg1"/>
                </a:solidFill>
                <a:latin typeface="Visby CF" panose="00000500000000000000" pitchFamily="50" charset="-18"/>
              </a:rPr>
              <a:t>himmel</a:t>
            </a:r>
            <a:r>
              <a:rPr lang="pl-PL" sz="4400" dirty="0" err="1">
                <a:solidFill>
                  <a:schemeClr val="bg1"/>
                </a:solidFill>
                <a:latin typeface="Visby CF" panose="00000500000000000000" pitchFamily="50" charset="-18"/>
              </a:rPr>
              <a:t>ens</a:t>
            </a:r>
            <a:r>
              <a:rPr lang="nb-NO" sz="4400" dirty="0">
                <a:solidFill>
                  <a:schemeClr val="bg1"/>
                </a:solidFill>
                <a:latin typeface="Visby CF" panose="00000500000000000000" pitchFamily="50" charset="-18"/>
              </a:rPr>
              <a:t> og jord</a:t>
            </a:r>
            <a:r>
              <a:rPr lang="pl-PL" sz="4400" dirty="0" err="1">
                <a:solidFill>
                  <a:schemeClr val="bg1"/>
                </a:solidFill>
                <a:latin typeface="Visby CF" panose="00000500000000000000" pitchFamily="50" charset="-18"/>
              </a:rPr>
              <a:t>ens</a:t>
            </a:r>
            <a:r>
              <a:rPr lang="pl-PL" sz="4400" dirty="0">
                <a:solidFill>
                  <a:schemeClr val="bg1"/>
                </a:solidFill>
                <a:latin typeface="Visby CF" panose="00000500000000000000" pitchFamily="50" charset="-18"/>
              </a:rPr>
              <a:t> S</a:t>
            </a:r>
            <a:r>
              <a:rPr lang="nb-NO" sz="4400" dirty="0" err="1">
                <a:solidFill>
                  <a:schemeClr val="bg1"/>
                </a:solidFill>
                <a:latin typeface="Visby CF" panose="00000500000000000000" pitchFamily="50" charset="-18"/>
              </a:rPr>
              <a:t>kap</a:t>
            </a:r>
            <a:r>
              <a:rPr lang="pl-PL" sz="4400" dirty="0">
                <a:solidFill>
                  <a:schemeClr val="bg1"/>
                </a:solidFill>
                <a:latin typeface="Visby CF" panose="00000500000000000000" pitchFamily="50" charset="-18"/>
              </a:rPr>
              <a:t>er,</a:t>
            </a:r>
          </a:p>
        </p:txBody>
      </p:sp>
      <p:pic>
        <p:nvPicPr>
          <p:cNvPr id="5" name="Obraz 4">
            <a:extLst>
              <a:ext uri="{FF2B5EF4-FFF2-40B4-BE49-F238E27FC236}">
                <a16:creationId xmlns:a16="http://schemas.microsoft.com/office/drawing/2014/main" id="{07102265-8D67-4DB0-9835-E11105B0F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429" y="2691962"/>
            <a:ext cx="3457458" cy="3815127"/>
          </a:xfrm>
          <a:prstGeom prst="rect">
            <a:avLst/>
          </a:prstGeom>
        </p:spPr>
      </p:pic>
      <p:pic>
        <p:nvPicPr>
          <p:cNvPr id="7" name="Obraz 6" descr="Obraz zawierający rysunek, pomieszczenie, parasol&#10;&#10;Opis wygenerowany automatycznie">
            <a:extLst>
              <a:ext uri="{FF2B5EF4-FFF2-40B4-BE49-F238E27FC236}">
                <a16:creationId xmlns:a16="http://schemas.microsoft.com/office/drawing/2014/main" id="{8C56DBB6-1D2F-4B6B-9D93-29BC5E516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7564">
            <a:off x="5767586" y="224026"/>
            <a:ext cx="3059380" cy="2275414"/>
          </a:xfrm>
          <a:prstGeom prst="rect">
            <a:avLst/>
          </a:prstGeom>
        </p:spPr>
      </p:pic>
      <p:pic>
        <p:nvPicPr>
          <p:cNvPr id="11" name="Obraz 10" descr="Obraz zawierający roślina, drzewo&#10;&#10;Opis wygenerowany automatycznie">
            <a:extLst>
              <a:ext uri="{FF2B5EF4-FFF2-40B4-BE49-F238E27FC236}">
                <a16:creationId xmlns:a16="http://schemas.microsoft.com/office/drawing/2014/main" id="{8080CE6B-FE7C-413D-8474-01A534F99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5745" y="271345"/>
            <a:ext cx="3125749" cy="3111097"/>
          </a:xfrm>
          <a:prstGeom prst="rect">
            <a:avLst/>
          </a:prstGeom>
        </p:spPr>
      </p:pic>
    </p:spTree>
    <p:extLst>
      <p:ext uri="{BB962C8B-B14F-4D97-AF65-F5344CB8AC3E}">
        <p14:creationId xmlns:p14="http://schemas.microsoft.com/office/powerpoint/2010/main" val="174113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7F40"/>
            </a:gs>
            <a:gs pos="31000">
              <a:srgbClr val="FF7F40"/>
            </a:gs>
            <a:gs pos="71000">
              <a:srgbClr val="00B189"/>
            </a:gs>
            <a:gs pos="100000">
              <a:srgbClr val="00B189"/>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2E676E-F0D4-4685-924F-5593BEB4810C}"/>
              </a:ext>
            </a:extLst>
          </p:cNvPr>
          <p:cNvSpPr>
            <a:spLocks noGrp="1"/>
          </p:cNvSpPr>
          <p:nvPr>
            <p:ph type="ctrTitle"/>
          </p:nvPr>
        </p:nvSpPr>
        <p:spPr>
          <a:xfrm>
            <a:off x="3372787" y="2215620"/>
            <a:ext cx="8609351" cy="3870388"/>
          </a:xfrm>
        </p:spPr>
        <p:txBody>
          <a:bodyPr anchor="ctr">
            <a:noAutofit/>
          </a:bodyPr>
          <a:lstStyle/>
          <a:p>
            <a:r>
              <a:rPr lang="nb-NO" sz="4800" dirty="0">
                <a:solidFill>
                  <a:schemeClr val="bg1"/>
                </a:solidFill>
                <a:latin typeface="Visby CF" panose="00000500000000000000" pitchFamily="50" charset="-18"/>
              </a:rPr>
              <a:t>h</a:t>
            </a:r>
            <a:r>
              <a:rPr lang="pl-PL" sz="4800" dirty="0">
                <a:solidFill>
                  <a:schemeClr val="bg1"/>
                </a:solidFill>
                <a:latin typeface="Visby CF" panose="00000500000000000000" pitchFamily="50" charset="-18"/>
              </a:rPr>
              <a:t>ans </a:t>
            </a:r>
            <a:r>
              <a:rPr lang="pl-PL" sz="4800" dirty="0" err="1">
                <a:solidFill>
                  <a:schemeClr val="bg1"/>
                </a:solidFill>
                <a:latin typeface="Visby CF" panose="00000500000000000000" pitchFamily="50" charset="-18"/>
              </a:rPr>
              <a:t>enb</a:t>
            </a:r>
            <a:r>
              <a:rPr lang="nb-NO" sz="4800" dirty="0" err="1">
                <a:solidFill>
                  <a:schemeClr val="bg1"/>
                </a:solidFill>
                <a:latin typeface="Visby CF" panose="00000500000000000000" pitchFamily="50" charset="-18"/>
              </a:rPr>
              <a:t>årne</a:t>
            </a:r>
            <a:r>
              <a:rPr lang="nb-NO" sz="4800" dirty="0">
                <a:solidFill>
                  <a:schemeClr val="bg1"/>
                </a:solidFill>
                <a:latin typeface="Visby CF" panose="00000500000000000000" pitchFamily="50" charset="-18"/>
              </a:rPr>
              <a:t> Sønn, vår Herre, som ble unnfanget </a:t>
            </a:r>
            <a:br>
              <a:rPr lang="nb-NO" sz="4800" dirty="0">
                <a:solidFill>
                  <a:schemeClr val="bg1"/>
                </a:solidFill>
                <a:latin typeface="Visby CF" panose="00000500000000000000" pitchFamily="50" charset="-18"/>
              </a:rPr>
            </a:br>
            <a:r>
              <a:rPr lang="nb-NO" sz="4800" dirty="0">
                <a:solidFill>
                  <a:schemeClr val="bg1"/>
                </a:solidFill>
                <a:latin typeface="Visby CF" panose="00000500000000000000" pitchFamily="50" charset="-18"/>
              </a:rPr>
              <a:t>ved Den Hellige Ånd, </a:t>
            </a:r>
            <a:br>
              <a:rPr lang="nb-NO" sz="4800" dirty="0">
                <a:solidFill>
                  <a:schemeClr val="bg1"/>
                </a:solidFill>
                <a:latin typeface="Visby CF" panose="00000500000000000000" pitchFamily="50" charset="-18"/>
              </a:rPr>
            </a:br>
            <a:r>
              <a:rPr lang="nb-NO" sz="4800" dirty="0">
                <a:solidFill>
                  <a:schemeClr val="bg1"/>
                </a:solidFill>
                <a:latin typeface="Visby CF" panose="00000500000000000000" pitchFamily="50" charset="-18"/>
              </a:rPr>
              <a:t>født av jomfru Maria,</a:t>
            </a:r>
            <a:endParaRPr lang="pl-PL" sz="4800" dirty="0">
              <a:solidFill>
                <a:schemeClr val="bg1"/>
              </a:solidFill>
              <a:latin typeface="Visby CF" panose="00000500000000000000" pitchFamily="50" charset="-18"/>
            </a:endParaRPr>
          </a:p>
        </p:txBody>
      </p:sp>
      <p:pic>
        <p:nvPicPr>
          <p:cNvPr id="4" name="Obraz 3" descr="Obraz zawierający rysunek, znak&#10;&#10;Opis wygenerowany automatycznie">
            <a:extLst>
              <a:ext uri="{FF2B5EF4-FFF2-40B4-BE49-F238E27FC236}">
                <a16:creationId xmlns:a16="http://schemas.microsoft.com/office/drawing/2014/main" id="{44364E26-3E14-45D0-8C79-AEDFC39C6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78244" cy="6858000"/>
          </a:xfrm>
          <a:prstGeom prst="rect">
            <a:avLst/>
          </a:prstGeom>
        </p:spPr>
      </p:pic>
    </p:spTree>
    <p:extLst>
      <p:ext uri="{BB962C8B-B14F-4D97-AF65-F5344CB8AC3E}">
        <p14:creationId xmlns:p14="http://schemas.microsoft.com/office/powerpoint/2010/main" val="256373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7F40"/>
            </a:gs>
            <a:gs pos="31000">
              <a:srgbClr val="FF7F40"/>
            </a:gs>
            <a:gs pos="71000">
              <a:srgbClr val="00B189"/>
            </a:gs>
            <a:gs pos="100000">
              <a:srgbClr val="00B189"/>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2E676E-F0D4-4685-924F-5593BEB4810C}"/>
              </a:ext>
            </a:extLst>
          </p:cNvPr>
          <p:cNvSpPr>
            <a:spLocks noGrp="1"/>
          </p:cNvSpPr>
          <p:nvPr>
            <p:ph type="ctrTitle"/>
          </p:nvPr>
        </p:nvSpPr>
        <p:spPr>
          <a:xfrm>
            <a:off x="155083" y="119603"/>
            <a:ext cx="7449014" cy="5171606"/>
          </a:xfrm>
        </p:spPr>
        <p:txBody>
          <a:bodyPr>
            <a:noAutofit/>
          </a:bodyPr>
          <a:lstStyle/>
          <a:p>
            <a:r>
              <a:rPr lang="nb-NO" sz="4000" dirty="0">
                <a:solidFill>
                  <a:schemeClr val="bg1"/>
                </a:solidFill>
                <a:latin typeface="Visby CF" panose="00000500000000000000" pitchFamily="50" charset="-18"/>
              </a:rPr>
              <a:t> pint under Pontius Pilatus, korsfestet, død, og begravet, som </a:t>
            </a:r>
            <a:r>
              <a:rPr lang="nb-NO" sz="4000" dirty="0" err="1">
                <a:solidFill>
                  <a:schemeClr val="bg1"/>
                </a:solidFill>
                <a:latin typeface="Visby CF" panose="00000500000000000000" pitchFamily="50" charset="-18"/>
              </a:rPr>
              <a:t>fór</a:t>
            </a:r>
            <a:r>
              <a:rPr lang="nb-NO" sz="4000" dirty="0">
                <a:solidFill>
                  <a:schemeClr val="bg1"/>
                </a:solidFill>
                <a:latin typeface="Visby CF" panose="00000500000000000000" pitchFamily="50" charset="-18"/>
              </a:rPr>
              <a:t> ned til dødsriket, </a:t>
            </a:r>
            <a:br>
              <a:rPr lang="nb-NO" sz="4000" dirty="0">
                <a:solidFill>
                  <a:schemeClr val="bg1"/>
                </a:solidFill>
                <a:latin typeface="Visby CF" panose="00000500000000000000" pitchFamily="50" charset="-18"/>
              </a:rPr>
            </a:br>
            <a:r>
              <a:rPr lang="nb-NO" sz="4000" dirty="0">
                <a:solidFill>
                  <a:schemeClr val="bg1"/>
                </a:solidFill>
                <a:latin typeface="Visby CF" panose="00000500000000000000" pitchFamily="50" charset="-18"/>
              </a:rPr>
              <a:t>stod opp på  den tredje dag fra de døde, </a:t>
            </a:r>
            <a:r>
              <a:rPr lang="nb-NO" sz="4000" dirty="0" err="1">
                <a:solidFill>
                  <a:schemeClr val="bg1"/>
                </a:solidFill>
                <a:latin typeface="Visby CF" panose="00000500000000000000" pitchFamily="50" charset="-18"/>
              </a:rPr>
              <a:t>fór</a:t>
            </a:r>
            <a:r>
              <a:rPr lang="nb-NO" sz="4000" dirty="0">
                <a:solidFill>
                  <a:schemeClr val="bg1"/>
                </a:solidFill>
                <a:latin typeface="Visby CF" panose="00000500000000000000" pitchFamily="50" charset="-18"/>
              </a:rPr>
              <a:t> opp til himmelen, sitter ved Gud Faderens, den Allmektiges,  høyre hånd, skal derfra komme igjen for å dømme levende og døde. </a:t>
            </a:r>
            <a:endParaRPr lang="pl-PL" sz="4000" dirty="0">
              <a:solidFill>
                <a:schemeClr val="bg1"/>
              </a:solidFill>
              <a:latin typeface="Visby CF" panose="00000500000000000000" pitchFamily="50" charset="-18"/>
            </a:endParaRPr>
          </a:p>
        </p:txBody>
      </p:sp>
      <p:pic>
        <p:nvPicPr>
          <p:cNvPr id="9" name="Obraz 8" descr="Obraz zawierający zegar, pomiar&#10;&#10;Opis wygenerowany automatycznie">
            <a:extLst>
              <a:ext uri="{FF2B5EF4-FFF2-40B4-BE49-F238E27FC236}">
                <a16:creationId xmlns:a16="http://schemas.microsoft.com/office/drawing/2014/main" id="{8208C315-2B62-4C58-962F-4C66511CB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593" y="3542697"/>
            <a:ext cx="5680841" cy="3315303"/>
          </a:xfrm>
          <a:prstGeom prst="rect">
            <a:avLst/>
          </a:prstGeom>
        </p:spPr>
      </p:pic>
      <p:pic>
        <p:nvPicPr>
          <p:cNvPr id="11" name="Obraz 10" descr="Obraz zawierający rysunek&#10;&#10;Opis wygenerowany automatycznie">
            <a:extLst>
              <a:ext uri="{FF2B5EF4-FFF2-40B4-BE49-F238E27FC236}">
                <a16:creationId xmlns:a16="http://schemas.microsoft.com/office/drawing/2014/main" id="{CC10507D-150E-4A84-A529-3A095D0B1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231" y="119603"/>
            <a:ext cx="2669542" cy="4005878"/>
          </a:xfrm>
          <a:prstGeom prst="rect">
            <a:avLst/>
          </a:prstGeom>
        </p:spPr>
      </p:pic>
    </p:spTree>
    <p:extLst>
      <p:ext uri="{BB962C8B-B14F-4D97-AF65-F5344CB8AC3E}">
        <p14:creationId xmlns:p14="http://schemas.microsoft.com/office/powerpoint/2010/main" val="8056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7F40"/>
            </a:gs>
            <a:gs pos="31000">
              <a:srgbClr val="FF7F40"/>
            </a:gs>
            <a:gs pos="71000">
              <a:srgbClr val="00B189"/>
            </a:gs>
            <a:gs pos="100000">
              <a:srgbClr val="00B189"/>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2E676E-F0D4-4685-924F-5593BEB4810C}"/>
              </a:ext>
            </a:extLst>
          </p:cNvPr>
          <p:cNvSpPr>
            <a:spLocks noGrp="1"/>
          </p:cNvSpPr>
          <p:nvPr>
            <p:ph type="ctrTitle"/>
          </p:nvPr>
        </p:nvSpPr>
        <p:spPr>
          <a:xfrm>
            <a:off x="6818888" y="1141451"/>
            <a:ext cx="5225023" cy="2606090"/>
          </a:xfrm>
        </p:spPr>
        <p:txBody>
          <a:bodyPr>
            <a:noAutofit/>
          </a:bodyPr>
          <a:lstStyle/>
          <a:p>
            <a:r>
              <a:rPr lang="nb-NO" sz="5400" dirty="0">
                <a:solidFill>
                  <a:schemeClr val="bg1"/>
                </a:solidFill>
                <a:latin typeface="Visby CF" panose="00000500000000000000" pitchFamily="50" charset="-18"/>
              </a:rPr>
              <a:t>Jeg tror </a:t>
            </a:r>
            <a:br>
              <a:rPr lang="nb-NO" sz="5400" dirty="0">
                <a:solidFill>
                  <a:schemeClr val="bg1"/>
                </a:solidFill>
                <a:latin typeface="Visby CF" panose="00000500000000000000" pitchFamily="50" charset="-18"/>
              </a:rPr>
            </a:br>
            <a:r>
              <a:rPr lang="nb-NO" sz="5400" dirty="0">
                <a:solidFill>
                  <a:schemeClr val="bg1"/>
                </a:solidFill>
                <a:latin typeface="Visby CF" panose="00000500000000000000" pitchFamily="50" charset="-18"/>
              </a:rPr>
              <a:t>på </a:t>
            </a:r>
            <a:br>
              <a:rPr lang="nb-NO" sz="5400" dirty="0">
                <a:solidFill>
                  <a:schemeClr val="bg1"/>
                </a:solidFill>
                <a:latin typeface="Visby CF" panose="00000500000000000000" pitchFamily="50" charset="-18"/>
              </a:rPr>
            </a:br>
            <a:r>
              <a:rPr lang="nb-NO" sz="5400" dirty="0">
                <a:solidFill>
                  <a:schemeClr val="bg1"/>
                </a:solidFill>
                <a:latin typeface="Visby CF" panose="00000500000000000000" pitchFamily="50" charset="-18"/>
              </a:rPr>
              <a:t>Den Hellige Ånd, </a:t>
            </a:r>
            <a:endParaRPr lang="pl-PL" sz="5400" dirty="0">
              <a:solidFill>
                <a:schemeClr val="bg1"/>
              </a:solidFill>
              <a:latin typeface="Visby CF" panose="00000500000000000000" pitchFamily="50" charset="-18"/>
            </a:endParaRPr>
          </a:p>
        </p:txBody>
      </p:sp>
      <p:pic>
        <p:nvPicPr>
          <p:cNvPr id="4" name="Obraz 3" descr="Obraz zawierający żywność&#10;&#10;Opis wygenerowany automatycznie">
            <a:extLst>
              <a:ext uri="{FF2B5EF4-FFF2-40B4-BE49-F238E27FC236}">
                <a16:creationId xmlns:a16="http://schemas.microsoft.com/office/drawing/2014/main" id="{06A44117-CB69-4466-8C5B-A5167F5BB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11" y="1141451"/>
            <a:ext cx="6550877" cy="4367251"/>
          </a:xfrm>
          <a:prstGeom prst="rect">
            <a:avLst/>
          </a:prstGeom>
        </p:spPr>
      </p:pic>
    </p:spTree>
    <p:extLst>
      <p:ext uri="{BB962C8B-B14F-4D97-AF65-F5344CB8AC3E}">
        <p14:creationId xmlns:p14="http://schemas.microsoft.com/office/powerpoint/2010/main" val="250200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7F40"/>
            </a:gs>
            <a:gs pos="31000">
              <a:srgbClr val="FF7F40"/>
            </a:gs>
            <a:gs pos="71000">
              <a:srgbClr val="00B189"/>
            </a:gs>
            <a:gs pos="100000">
              <a:srgbClr val="00B189"/>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2E676E-F0D4-4685-924F-5593BEB4810C}"/>
              </a:ext>
            </a:extLst>
          </p:cNvPr>
          <p:cNvSpPr>
            <a:spLocks noGrp="1"/>
          </p:cNvSpPr>
          <p:nvPr>
            <p:ph type="ctrTitle"/>
          </p:nvPr>
        </p:nvSpPr>
        <p:spPr>
          <a:xfrm>
            <a:off x="945931" y="97688"/>
            <a:ext cx="7699094" cy="3644712"/>
          </a:xfrm>
        </p:spPr>
        <p:txBody>
          <a:bodyPr>
            <a:noAutofit/>
          </a:bodyPr>
          <a:lstStyle/>
          <a:p>
            <a:r>
              <a:rPr lang="nb-NO" sz="4000" dirty="0">
                <a:solidFill>
                  <a:schemeClr val="bg1"/>
                </a:solidFill>
                <a:latin typeface="Visby CF" panose="00000500000000000000" pitchFamily="50" charset="-18"/>
              </a:rPr>
              <a:t> den hellige katolske Kirke,</a:t>
            </a:r>
            <a:br>
              <a:rPr lang="nb-NO" sz="4000" dirty="0">
                <a:solidFill>
                  <a:schemeClr val="bg1"/>
                </a:solidFill>
                <a:latin typeface="Visby CF" panose="00000500000000000000" pitchFamily="50" charset="-18"/>
              </a:rPr>
            </a:br>
            <a:r>
              <a:rPr lang="nb-NO" sz="4000" dirty="0">
                <a:solidFill>
                  <a:schemeClr val="bg1"/>
                </a:solidFill>
                <a:latin typeface="Visby CF" panose="00000500000000000000" pitchFamily="50" charset="-18"/>
              </a:rPr>
              <a:t> de helliges samfunn, </a:t>
            </a:r>
            <a:br>
              <a:rPr lang="nb-NO" sz="4000" dirty="0">
                <a:solidFill>
                  <a:schemeClr val="bg1"/>
                </a:solidFill>
                <a:latin typeface="Visby CF" panose="00000500000000000000" pitchFamily="50" charset="-18"/>
              </a:rPr>
            </a:br>
            <a:r>
              <a:rPr lang="nb-NO" sz="4000" dirty="0">
                <a:solidFill>
                  <a:schemeClr val="bg1"/>
                </a:solidFill>
                <a:latin typeface="Visby CF" panose="00000500000000000000" pitchFamily="50" charset="-18"/>
              </a:rPr>
              <a:t>syndenes forlatelse,</a:t>
            </a:r>
            <a:br>
              <a:rPr lang="nb-NO" sz="4000" dirty="0">
                <a:solidFill>
                  <a:schemeClr val="bg1"/>
                </a:solidFill>
                <a:latin typeface="Visby CF" panose="00000500000000000000" pitchFamily="50" charset="-18"/>
              </a:rPr>
            </a:br>
            <a:r>
              <a:rPr lang="nb-NO" sz="4000" dirty="0">
                <a:solidFill>
                  <a:schemeClr val="bg1"/>
                </a:solidFill>
                <a:latin typeface="Visby CF" panose="00000500000000000000" pitchFamily="50" charset="-18"/>
              </a:rPr>
              <a:t> kjødets oppstandelse,</a:t>
            </a:r>
            <a:br>
              <a:rPr lang="nb-NO" sz="4000" dirty="0">
                <a:solidFill>
                  <a:schemeClr val="bg1"/>
                </a:solidFill>
                <a:latin typeface="Visby CF" panose="00000500000000000000" pitchFamily="50" charset="-18"/>
              </a:rPr>
            </a:br>
            <a:r>
              <a:rPr lang="nb-NO" sz="4000" dirty="0">
                <a:solidFill>
                  <a:schemeClr val="bg1"/>
                </a:solidFill>
                <a:latin typeface="Visby CF" panose="00000500000000000000" pitchFamily="50" charset="-18"/>
              </a:rPr>
              <a:t> og det evige liv.</a:t>
            </a:r>
            <a:br>
              <a:rPr lang="nb-NO" sz="4000" dirty="0">
                <a:solidFill>
                  <a:schemeClr val="bg1"/>
                </a:solidFill>
                <a:latin typeface="Visby CF" panose="00000500000000000000" pitchFamily="50" charset="-18"/>
              </a:rPr>
            </a:br>
            <a:r>
              <a:rPr lang="nb-NO" sz="4000" dirty="0">
                <a:solidFill>
                  <a:schemeClr val="bg1"/>
                </a:solidFill>
                <a:latin typeface="Visby CF" panose="00000500000000000000" pitchFamily="50" charset="-18"/>
              </a:rPr>
              <a:t> Amen.</a:t>
            </a:r>
            <a:endParaRPr lang="pl-PL" sz="4000" dirty="0">
              <a:solidFill>
                <a:schemeClr val="bg1"/>
              </a:solidFill>
              <a:latin typeface="Visby CF" panose="00000500000000000000" pitchFamily="50" charset="-18"/>
            </a:endParaRPr>
          </a:p>
        </p:txBody>
      </p:sp>
      <p:pic>
        <p:nvPicPr>
          <p:cNvPr id="5" name="Obraz 4" descr="Obraz zawierający rysunek&#10;&#10;Opis wygenerowany automatycznie">
            <a:extLst>
              <a:ext uri="{FF2B5EF4-FFF2-40B4-BE49-F238E27FC236}">
                <a16:creationId xmlns:a16="http://schemas.microsoft.com/office/drawing/2014/main" id="{4C0E8FCD-877A-4348-BF71-2AB208D5E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701" y="1664204"/>
            <a:ext cx="6749299" cy="5193796"/>
          </a:xfrm>
          <a:prstGeom prst="rect">
            <a:avLst/>
          </a:prstGeom>
        </p:spPr>
      </p:pic>
      <p:pic>
        <p:nvPicPr>
          <p:cNvPr id="7" name="Obraz 6" descr="Obraz zawierający budynek, okno, rysunek&#10;&#10;Opis wygenerowany automatycznie">
            <a:extLst>
              <a:ext uri="{FF2B5EF4-FFF2-40B4-BE49-F238E27FC236}">
                <a16:creationId xmlns:a16="http://schemas.microsoft.com/office/drawing/2014/main" id="{1342ACD1-331B-46A1-A12A-924E49D4B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82" y="3115600"/>
            <a:ext cx="3522272" cy="3644712"/>
          </a:xfrm>
          <a:prstGeom prst="rect">
            <a:avLst/>
          </a:prstGeom>
        </p:spPr>
      </p:pic>
    </p:spTree>
    <p:extLst>
      <p:ext uri="{BB962C8B-B14F-4D97-AF65-F5344CB8AC3E}">
        <p14:creationId xmlns:p14="http://schemas.microsoft.com/office/powerpoint/2010/main" val="31269245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8EB09D35249E3428A21374ED681EC65" ma:contentTypeVersion="9" ma:contentTypeDescription="Opprett et nytt dokument." ma:contentTypeScope="" ma:versionID="d35afa85350a28aa5171c4602c1213d1">
  <xsd:schema xmlns:xsd="http://www.w3.org/2001/XMLSchema" xmlns:xs="http://www.w3.org/2001/XMLSchema" xmlns:p="http://schemas.microsoft.com/office/2006/metadata/properties" xmlns:ns2="d9d10589-9bfb-4712-bfee-8349937fdbfd" targetNamespace="http://schemas.microsoft.com/office/2006/metadata/properties" ma:root="true" ma:fieldsID="ba232ee58965714f709d9befc115d134" ns2:_="">
    <xsd:import namespace="d9d10589-9bfb-4712-bfee-8349937fdb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10589-9bfb-4712-bfee-8349937fd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129C33-90EF-40C6-9008-91FCA5C38718}"/>
</file>

<file path=customXml/itemProps2.xml><?xml version="1.0" encoding="utf-8"?>
<ds:datastoreItem xmlns:ds="http://schemas.openxmlformats.org/officeDocument/2006/customXml" ds:itemID="{DE5CE3E2-0363-4050-A392-FCFDC7BEE279}"/>
</file>

<file path=customXml/itemProps3.xml><?xml version="1.0" encoding="utf-8"?>
<ds:datastoreItem xmlns:ds="http://schemas.openxmlformats.org/officeDocument/2006/customXml" ds:itemID="{D7468451-D3A0-4C79-8735-2022F8D39D32}"/>
</file>

<file path=docProps/app.xml><?xml version="1.0" encoding="utf-8"?>
<Properties xmlns="http://schemas.openxmlformats.org/officeDocument/2006/extended-properties" xmlns:vt="http://schemas.openxmlformats.org/officeDocument/2006/docPropsVTypes">
  <TotalTime>75</TotalTime>
  <Words>143</Words>
  <Application>Microsoft Office PowerPoint</Application>
  <PresentationFormat>Panoramiczny</PresentationFormat>
  <Paragraphs>5</Paragraphs>
  <Slides>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vt:i4>
      </vt:variant>
    </vt:vector>
  </HeadingPairs>
  <TitlesOfParts>
    <vt:vector size="10" baseType="lpstr">
      <vt:lpstr>Arial</vt:lpstr>
      <vt:lpstr>Calibri</vt:lpstr>
      <vt:lpstr>Calibri Light</vt:lpstr>
      <vt:lpstr>Visby CF</vt:lpstr>
      <vt:lpstr>Motyw pakietu Office</vt:lpstr>
      <vt:lpstr>Jeg tror på Gud Fader,  den Allmektige,  himmelens og jordens Skaper,</vt:lpstr>
      <vt:lpstr>hans enbårne Sønn, vår Herre, som ble unnfanget  ved Den Hellige Ånd,  født av jomfru Maria,</vt:lpstr>
      <vt:lpstr> pint under Pontius Pilatus, korsfestet, død, og begravet, som fór ned til dødsriket,  stod opp på  den tredje dag fra de døde, fór opp til himmelen, sitter ved Gud Faderens, den Allmektiges,  høyre hånd, skal derfra komme igjen for å dømme levende og døde. </vt:lpstr>
      <vt:lpstr>Jeg tror  på  Den Hellige Ånd, </vt:lpstr>
      <vt:lpstr> den hellige katolske Kirke,  de helliges samfunn,  syndenes forlatelse,  kjødets oppstandelse,  og det evige liv.  Amen.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Jeg tror på én Gud den allmektige Fader, som har skapt himmel og jord, alle synlige og usynlige ting.</dc:title>
  <dc:creator>Agata Nazar</dc:creator>
  <cp:lastModifiedBy>Agata Nazar</cp:lastModifiedBy>
  <cp:revision>9</cp:revision>
  <dcterms:created xsi:type="dcterms:W3CDTF">2020-06-16T11:11:11Z</dcterms:created>
  <dcterms:modified xsi:type="dcterms:W3CDTF">2021-02-13T20:06:36Z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0x010100C8EB09D35249E3428A21374ED681EC65</vt:lpwstr>
  </property>
</Properties>
</file>